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 id="2147483807" r:id="rId3"/>
  </p:sldMasterIdLst>
  <p:notesMasterIdLst>
    <p:notesMasterId r:id="rId25"/>
  </p:notesMasterIdLst>
  <p:handoutMasterIdLst>
    <p:handoutMasterId r:id="rId26"/>
  </p:handoutMasterIdLst>
  <p:sldIdLst>
    <p:sldId id="266" r:id="rId4"/>
    <p:sldId id="257" r:id="rId5"/>
    <p:sldId id="267" r:id="rId6"/>
    <p:sldId id="258" r:id="rId7"/>
    <p:sldId id="4063" r:id="rId8"/>
    <p:sldId id="260" r:id="rId9"/>
    <p:sldId id="263" r:id="rId10"/>
    <p:sldId id="268" r:id="rId11"/>
    <p:sldId id="262" r:id="rId12"/>
    <p:sldId id="269" r:id="rId13"/>
    <p:sldId id="270" r:id="rId14"/>
    <p:sldId id="4093" r:id="rId15"/>
    <p:sldId id="4092" r:id="rId16"/>
    <p:sldId id="4084" r:id="rId17"/>
    <p:sldId id="3316" r:id="rId18"/>
    <p:sldId id="4085" r:id="rId19"/>
    <p:sldId id="4073" r:id="rId20"/>
    <p:sldId id="4089" r:id="rId21"/>
    <p:sldId id="4090" r:id="rId22"/>
    <p:sldId id="4091" r:id="rId23"/>
    <p:sldId id="3120" r:id="rId24"/>
  </p:sldIdLst>
  <p:sldSz cx="12192000" cy="6858000"/>
  <p:notesSz cx="7010400" cy="9296400"/>
  <p:embeddedFontLst>
    <p:embeddedFont>
      <p:font typeface="Abadi" panose="020B0604020104020204" pitchFamily="34" charset="0"/>
      <p:regular r:id="rId27"/>
    </p:embeddedFont>
    <p:embeddedFont>
      <p:font typeface="Aldhabi" panose="01000000000000000000" pitchFamily="2" charset="-78"/>
      <p:regular r:id="rId28"/>
    </p:embeddedFont>
    <p:embeddedFont>
      <p:font typeface="Arial Black" panose="020B0A04020102020204" pitchFamily="34" charset="0"/>
      <p:bold r:id="rId29"/>
    </p:embeddedFont>
    <p:embeddedFont>
      <p:font typeface="Bebas Neue" panose="020B0606020202050201" pitchFamily="34" charset="0"/>
      <p:regular r:id="rId30"/>
    </p:embeddedFont>
    <p:embeddedFont>
      <p:font typeface="Brandon Grotesque Bold" panose="020B0803020203060202" charset="0"/>
      <p:regular r:id="rId31"/>
      <p:bold r:id="rId32"/>
      <p:italic r:id="rId33"/>
      <p:boldItalic r:id="rId34"/>
    </p:embeddedFont>
    <p:embeddedFont>
      <p:font typeface="brandon_grotesquebold"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Lato Light" panose="020F0502020204030203" pitchFamily="34" charset="0"/>
      <p:regular r:id="rId47"/>
      <p:italic r:id="rId48"/>
    </p:embeddedFont>
    <p:embeddedFont>
      <p:font typeface="Merriweather" panose="00000500000000000000" pitchFamily="2" charset="0"/>
      <p:regular r:id="rId49"/>
      <p:bold r:id="rId50"/>
      <p:italic r:id="rId51"/>
      <p:boldItalic r:id="rId52"/>
    </p:embeddedFont>
    <p:embeddedFont>
      <p:font typeface="Myriad Pro" panose="020B0503030403020204" pitchFamily="34" charset="0"/>
      <p:regular r:id="rId53"/>
    </p:embeddedFont>
    <p:embeddedFont>
      <p:font typeface="Poppins" panose="00000500000000000000" pitchFamily="2" charset="0"/>
      <p:regular r:id="rId54"/>
      <p:bold r:id="rId55"/>
      <p:italic r:id="rId56"/>
      <p:boldItalic r:id="rId57"/>
    </p:embeddedFont>
    <p:embeddedFont>
      <p:font typeface="Rockwell" panose="02060603020205020403" pitchFamily="18" charset="0"/>
      <p:regular r:id="rId58"/>
      <p:bold r:id="rId59"/>
      <p:italic r:id="rId60"/>
      <p:boldItalic r:id="rId61"/>
    </p:embeddedFont>
    <p:embeddedFont>
      <p:font typeface="Rockwell Condensed" panose="02060603050405020104" pitchFamily="18" charset="0"/>
      <p:regular r:id="rId62"/>
      <p:bold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257"/>
            <p14:sldId id="267"/>
            <p14:sldId id="258"/>
            <p14:sldId id="4063"/>
            <p14:sldId id="260"/>
            <p14:sldId id="263"/>
            <p14:sldId id="268"/>
            <p14:sldId id="262"/>
            <p14:sldId id="269"/>
            <p14:sldId id="270"/>
            <p14:sldId id="4093"/>
            <p14:sldId id="4092"/>
            <p14:sldId id="4084"/>
            <p14:sldId id="3316"/>
            <p14:sldId id="4085"/>
            <p14:sldId id="4073"/>
            <p14:sldId id="4089"/>
            <p14:sldId id="4090"/>
            <p14:sldId id="4091"/>
            <p14:sldId id="31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D9D9D9"/>
    <a:srgbClr val="F58573"/>
    <a:srgbClr val="25CCD8"/>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F0DCD-D72C-4640-99E2-8C3648347DC2}" v="45" dt="2022-06-27T20:56:14.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804" autoAdjust="0"/>
  </p:normalViewPr>
  <p:slideViewPr>
    <p:cSldViewPr snapToGrid="0" snapToObjects="1" showGuides="1">
      <p:cViewPr>
        <p:scale>
          <a:sx n="54" d="100"/>
          <a:sy n="54" d="100"/>
        </p:scale>
        <p:origin x="1140" y="48"/>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63" Type="http://schemas.openxmlformats.org/officeDocument/2006/relationships/font" Target="fonts/font37.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61" Type="http://schemas.openxmlformats.org/officeDocument/2006/relationships/font" Target="fonts/font3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font" Target="fonts/font36.fntdata"/><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Smith" userId="55859027-47ff-4ec1-a263-656b30aeb6f0" providerId="ADAL" clId="{2D7F0DCD-D72C-4640-99E2-8C3648347DC2}"/>
    <pc:docChg chg="undo custSel addSld delSld modSld sldOrd modSection">
      <pc:chgData name="Christopher Smith" userId="55859027-47ff-4ec1-a263-656b30aeb6f0" providerId="ADAL" clId="{2D7F0DCD-D72C-4640-99E2-8C3648347DC2}" dt="2022-06-27T21:08:16.780" v="1635" actId="20577"/>
      <pc:docMkLst>
        <pc:docMk/>
      </pc:docMkLst>
      <pc:sldChg chg="modSp mod">
        <pc:chgData name="Christopher Smith" userId="55859027-47ff-4ec1-a263-656b30aeb6f0" providerId="ADAL" clId="{2D7F0DCD-D72C-4640-99E2-8C3648347DC2}" dt="2022-06-27T20:25:24.440" v="0" actId="20577"/>
        <pc:sldMkLst>
          <pc:docMk/>
          <pc:sldMk cId="2807741643" sldId="257"/>
        </pc:sldMkLst>
        <pc:spChg chg="mod">
          <ac:chgData name="Christopher Smith" userId="55859027-47ff-4ec1-a263-656b30aeb6f0" providerId="ADAL" clId="{2D7F0DCD-D72C-4640-99E2-8C3648347DC2}" dt="2022-06-27T20:25:24.440" v="0" actId="20577"/>
          <ac:spMkLst>
            <pc:docMk/>
            <pc:sldMk cId="2807741643" sldId="257"/>
            <ac:spMk id="10" creationId="{7FAEF6AE-E5D5-4F55-92EF-62B6D20DBAC5}"/>
          </ac:spMkLst>
        </pc:spChg>
      </pc:sldChg>
      <pc:sldChg chg="ord">
        <pc:chgData name="Christopher Smith" userId="55859027-47ff-4ec1-a263-656b30aeb6f0" providerId="ADAL" clId="{2D7F0DCD-D72C-4640-99E2-8C3648347DC2}" dt="2022-06-27T20:40:42.212" v="1045"/>
        <pc:sldMkLst>
          <pc:docMk/>
          <pc:sldMk cId="1181446507" sldId="260"/>
        </pc:sldMkLst>
      </pc:sldChg>
      <pc:sldChg chg="ord">
        <pc:chgData name="Christopher Smith" userId="55859027-47ff-4ec1-a263-656b30aeb6f0" providerId="ADAL" clId="{2D7F0DCD-D72C-4640-99E2-8C3648347DC2}" dt="2022-06-27T20:52:01.994" v="1176"/>
        <pc:sldMkLst>
          <pc:docMk/>
          <pc:sldMk cId="2856997347" sldId="263"/>
        </pc:sldMkLst>
      </pc:sldChg>
      <pc:sldChg chg="modSp mod">
        <pc:chgData name="Christopher Smith" userId="55859027-47ff-4ec1-a263-656b30aeb6f0" providerId="ADAL" clId="{2D7F0DCD-D72C-4640-99E2-8C3648347DC2}" dt="2022-06-27T20:27:24.699" v="87" actId="20577"/>
        <pc:sldMkLst>
          <pc:docMk/>
          <pc:sldMk cId="909699553" sldId="267"/>
        </pc:sldMkLst>
        <pc:spChg chg="mod">
          <ac:chgData name="Christopher Smith" userId="55859027-47ff-4ec1-a263-656b30aeb6f0" providerId="ADAL" clId="{2D7F0DCD-D72C-4640-99E2-8C3648347DC2}" dt="2022-06-27T20:27:24.699" v="87" actId="20577"/>
          <ac:spMkLst>
            <pc:docMk/>
            <pc:sldMk cId="909699553" sldId="267"/>
            <ac:spMk id="2" creationId="{68FB4F2F-22D3-451A-A77F-369109F3F9CF}"/>
          </ac:spMkLst>
        </pc:spChg>
      </pc:sldChg>
      <pc:sldChg chg="modNotesTx">
        <pc:chgData name="Christopher Smith" userId="55859027-47ff-4ec1-a263-656b30aeb6f0" providerId="ADAL" clId="{2D7F0DCD-D72C-4640-99E2-8C3648347DC2}" dt="2022-06-27T20:29:24.772" v="142" actId="20577"/>
        <pc:sldMkLst>
          <pc:docMk/>
          <pc:sldMk cId="3629926960" sldId="268"/>
        </pc:sldMkLst>
      </pc:sldChg>
      <pc:sldChg chg="modSp mod">
        <pc:chgData name="Christopher Smith" userId="55859027-47ff-4ec1-a263-656b30aeb6f0" providerId="ADAL" clId="{2D7F0DCD-D72C-4640-99E2-8C3648347DC2}" dt="2022-06-27T21:08:16.780" v="1635" actId="20577"/>
        <pc:sldMkLst>
          <pc:docMk/>
          <pc:sldMk cId="2159723630" sldId="270"/>
        </pc:sldMkLst>
        <pc:spChg chg="mod">
          <ac:chgData name="Christopher Smith" userId="55859027-47ff-4ec1-a263-656b30aeb6f0" providerId="ADAL" clId="{2D7F0DCD-D72C-4640-99E2-8C3648347DC2}" dt="2022-06-27T21:08:16.780" v="1635" actId="20577"/>
          <ac:spMkLst>
            <pc:docMk/>
            <pc:sldMk cId="2159723630" sldId="270"/>
            <ac:spMk id="2" creationId="{68FB4F2F-22D3-451A-A77F-369109F3F9CF}"/>
          </ac:spMkLst>
        </pc:spChg>
      </pc:sldChg>
      <pc:sldChg chg="addSp delSp modSp add mod">
        <pc:chgData name="Christopher Smith" userId="55859027-47ff-4ec1-a263-656b30aeb6f0" providerId="ADAL" clId="{2D7F0DCD-D72C-4640-99E2-8C3648347DC2}" dt="2022-06-27T21:07:42.626" v="1624" actId="207"/>
        <pc:sldMkLst>
          <pc:docMk/>
          <pc:sldMk cId="2072241327" sldId="4063"/>
        </pc:sldMkLst>
        <pc:spChg chg="del mod">
          <ac:chgData name="Christopher Smith" userId="55859027-47ff-4ec1-a263-656b30aeb6f0" providerId="ADAL" clId="{2D7F0DCD-D72C-4640-99E2-8C3648347DC2}" dt="2022-06-27T20:32:31.333" v="230" actId="478"/>
          <ac:spMkLst>
            <pc:docMk/>
            <pc:sldMk cId="2072241327" sldId="4063"/>
            <ac:spMk id="2" creationId="{87D4DEA0-C698-084B-A40E-A056BB46E776}"/>
          </ac:spMkLst>
        </pc:spChg>
        <pc:spChg chg="del">
          <ac:chgData name="Christopher Smith" userId="55859027-47ff-4ec1-a263-656b30aeb6f0" providerId="ADAL" clId="{2D7F0DCD-D72C-4640-99E2-8C3648347DC2}" dt="2022-06-27T20:33:19.565" v="236" actId="478"/>
          <ac:spMkLst>
            <pc:docMk/>
            <pc:sldMk cId="2072241327" sldId="4063"/>
            <ac:spMk id="3" creationId="{73FFBBA9-BE3E-BA4E-A488-4065FDE430D8}"/>
          </ac:spMkLst>
        </pc:spChg>
        <pc:spChg chg="mod">
          <ac:chgData name="Christopher Smith" userId="55859027-47ff-4ec1-a263-656b30aeb6f0" providerId="ADAL" clId="{2D7F0DCD-D72C-4640-99E2-8C3648347DC2}" dt="2022-06-27T21:07:42.626" v="1624" actId="207"/>
          <ac:spMkLst>
            <pc:docMk/>
            <pc:sldMk cId="2072241327" sldId="4063"/>
            <ac:spMk id="24" creationId="{C4D08E32-9A10-8744-A079-71F59747FC2C}"/>
          </ac:spMkLst>
        </pc:spChg>
        <pc:spChg chg="add del mod ord">
          <ac:chgData name="Christopher Smith" userId="55859027-47ff-4ec1-a263-656b30aeb6f0" providerId="ADAL" clId="{2D7F0DCD-D72C-4640-99E2-8C3648347DC2}" dt="2022-06-27T20:40:18.723" v="1040" actId="20577"/>
          <ac:spMkLst>
            <pc:docMk/>
            <pc:sldMk cId="2072241327" sldId="4063"/>
            <ac:spMk id="26" creationId="{0D8FD782-F521-5A89-3A7D-9F6C8ADF960F}"/>
          </ac:spMkLst>
        </pc:spChg>
        <pc:spChg chg="add mod">
          <ac:chgData name="Christopher Smith" userId="55859027-47ff-4ec1-a263-656b30aeb6f0" providerId="ADAL" clId="{2D7F0DCD-D72C-4640-99E2-8C3648347DC2}" dt="2022-06-27T20:59:20.210" v="1585" actId="20577"/>
          <ac:spMkLst>
            <pc:docMk/>
            <pc:sldMk cId="2072241327" sldId="4063"/>
            <ac:spMk id="29" creationId="{0DE3A25E-B148-5F9B-6750-3632FF52602C}"/>
          </ac:spMkLst>
        </pc:spChg>
        <pc:spChg chg="del">
          <ac:chgData name="Christopher Smith" userId="55859027-47ff-4ec1-a263-656b30aeb6f0" providerId="ADAL" clId="{2D7F0DCD-D72C-4640-99E2-8C3648347DC2}" dt="2022-06-27T20:34:03.263" v="351" actId="478"/>
          <ac:spMkLst>
            <pc:docMk/>
            <pc:sldMk cId="2072241327" sldId="4063"/>
            <ac:spMk id="30" creationId="{C97B35FB-A922-0246-85CF-ECAE5DE2BA37}"/>
          </ac:spMkLst>
        </pc:spChg>
        <pc:spChg chg="del">
          <ac:chgData name="Christopher Smith" userId="55859027-47ff-4ec1-a263-656b30aeb6f0" providerId="ADAL" clId="{2D7F0DCD-D72C-4640-99E2-8C3648347DC2}" dt="2022-06-27T20:34:54.206" v="445" actId="478"/>
          <ac:spMkLst>
            <pc:docMk/>
            <pc:sldMk cId="2072241327" sldId="4063"/>
            <ac:spMk id="31" creationId="{43FDB785-851D-CC42-81A0-112490ACCC92}"/>
          </ac:spMkLst>
        </pc:spChg>
        <pc:spChg chg="del">
          <ac:chgData name="Christopher Smith" userId="55859027-47ff-4ec1-a263-656b30aeb6f0" providerId="ADAL" clId="{2D7F0DCD-D72C-4640-99E2-8C3648347DC2}" dt="2022-06-27T20:34:51.627" v="444" actId="478"/>
          <ac:spMkLst>
            <pc:docMk/>
            <pc:sldMk cId="2072241327" sldId="4063"/>
            <ac:spMk id="32" creationId="{4823B2F6-14A4-F54A-B3C3-886B044B8E74}"/>
          </ac:spMkLst>
        </pc:spChg>
        <pc:spChg chg="mod">
          <ac:chgData name="Christopher Smith" userId="55859027-47ff-4ec1-a263-656b30aeb6f0" providerId="ADAL" clId="{2D7F0DCD-D72C-4640-99E2-8C3648347DC2}" dt="2022-06-27T20:52:44.607" v="1229" actId="20577"/>
          <ac:spMkLst>
            <pc:docMk/>
            <pc:sldMk cId="2072241327" sldId="4063"/>
            <ac:spMk id="33" creationId="{B8E8BACF-064F-6B4C-915E-7DEA552751AD}"/>
          </ac:spMkLst>
        </pc:spChg>
        <pc:spChg chg="mod">
          <ac:chgData name="Christopher Smith" userId="55859027-47ff-4ec1-a263-656b30aeb6f0" providerId="ADAL" clId="{2D7F0DCD-D72C-4640-99E2-8C3648347DC2}" dt="2022-06-27T21:06:26.464" v="1595" actId="20577"/>
          <ac:spMkLst>
            <pc:docMk/>
            <pc:sldMk cId="2072241327" sldId="4063"/>
            <ac:spMk id="34" creationId="{44705C5E-6C0B-8343-976B-915BEC8AA3F6}"/>
          </ac:spMkLst>
        </pc:spChg>
        <pc:spChg chg="mod">
          <ac:chgData name="Christopher Smith" userId="55859027-47ff-4ec1-a263-656b30aeb6f0" providerId="ADAL" clId="{2D7F0DCD-D72C-4640-99E2-8C3648347DC2}" dt="2022-06-27T21:07:14.894" v="1623" actId="20577"/>
          <ac:spMkLst>
            <pc:docMk/>
            <pc:sldMk cId="2072241327" sldId="4063"/>
            <ac:spMk id="38" creationId="{FE247306-41CF-8947-AE25-A38FA6848D36}"/>
          </ac:spMkLst>
        </pc:spChg>
        <pc:spChg chg="mod">
          <ac:chgData name="Christopher Smith" userId="55859027-47ff-4ec1-a263-656b30aeb6f0" providerId="ADAL" clId="{2D7F0DCD-D72C-4640-99E2-8C3648347DC2}" dt="2022-06-27T20:34:27.807" v="400" actId="20577"/>
          <ac:spMkLst>
            <pc:docMk/>
            <pc:sldMk cId="2072241327" sldId="4063"/>
            <ac:spMk id="39" creationId="{503D7205-E901-EB44-8376-0E305F9D228C}"/>
          </ac:spMkLst>
        </pc:spChg>
        <pc:spChg chg="mod">
          <ac:chgData name="Christopher Smith" userId="55859027-47ff-4ec1-a263-656b30aeb6f0" providerId="ADAL" clId="{2D7F0DCD-D72C-4640-99E2-8C3648347DC2}" dt="2022-06-27T20:53:57.823" v="1354" actId="20577"/>
          <ac:spMkLst>
            <pc:docMk/>
            <pc:sldMk cId="2072241327" sldId="4063"/>
            <ac:spMk id="42" creationId="{E78A4447-DF8F-B541-9D3A-ECF458128CF0}"/>
          </ac:spMkLst>
        </pc:spChg>
        <pc:spChg chg="mod">
          <ac:chgData name="Christopher Smith" userId="55859027-47ff-4ec1-a263-656b30aeb6f0" providerId="ADAL" clId="{2D7F0DCD-D72C-4640-99E2-8C3648347DC2}" dt="2022-06-27T20:34:46.612" v="443" actId="20577"/>
          <ac:spMkLst>
            <pc:docMk/>
            <pc:sldMk cId="2072241327" sldId="4063"/>
            <ac:spMk id="43" creationId="{5F570237-A6DA-A84B-BE31-9FAEAE195D64}"/>
          </ac:spMkLst>
        </pc:spChg>
        <pc:picChg chg="add mod">
          <ac:chgData name="Christopher Smith" userId="55859027-47ff-4ec1-a263-656b30aeb6f0" providerId="ADAL" clId="{2D7F0DCD-D72C-4640-99E2-8C3648347DC2}" dt="2022-06-27T20:36:47.820" v="590" actId="207"/>
          <ac:picMkLst>
            <pc:docMk/>
            <pc:sldMk cId="2072241327" sldId="4063"/>
            <ac:picMk id="5" creationId="{B4EBC45D-C811-F0DC-B636-FB7D8D3FBF5E}"/>
          </ac:picMkLst>
        </pc:picChg>
        <pc:picChg chg="add mod">
          <ac:chgData name="Christopher Smith" userId="55859027-47ff-4ec1-a263-656b30aeb6f0" providerId="ADAL" clId="{2D7F0DCD-D72C-4640-99E2-8C3648347DC2}" dt="2022-06-27T20:37:31.567" v="613" actId="1076"/>
          <ac:picMkLst>
            <pc:docMk/>
            <pc:sldMk cId="2072241327" sldId="4063"/>
            <ac:picMk id="7" creationId="{23399238-137D-F0D8-5750-71503CEE254C}"/>
          </ac:picMkLst>
        </pc:picChg>
        <pc:picChg chg="add mod">
          <ac:chgData name="Christopher Smith" userId="55859027-47ff-4ec1-a263-656b30aeb6f0" providerId="ADAL" clId="{2D7F0DCD-D72C-4640-99E2-8C3648347DC2}" dt="2022-06-27T20:37:06.445" v="611" actId="1036"/>
          <ac:picMkLst>
            <pc:docMk/>
            <pc:sldMk cId="2072241327" sldId="4063"/>
            <ac:picMk id="35" creationId="{B05939D5-018B-7A7A-2B46-64D608686B0A}"/>
          </ac:picMkLst>
        </pc:picChg>
      </pc:sldChg>
      <pc:sldChg chg="addSp delSp add del mod addAnim delAnim">
        <pc:chgData name="Christopher Smith" userId="55859027-47ff-4ec1-a263-656b30aeb6f0" providerId="ADAL" clId="{2D7F0DCD-D72C-4640-99E2-8C3648347DC2}" dt="2022-06-27T20:51:52.427" v="1173"/>
        <pc:sldMkLst>
          <pc:docMk/>
          <pc:sldMk cId="1036890117" sldId="4093"/>
        </pc:sldMkLst>
        <pc:picChg chg="add del">
          <ac:chgData name="Christopher Smith" userId="55859027-47ff-4ec1-a263-656b30aeb6f0" providerId="ADAL" clId="{2D7F0DCD-D72C-4640-99E2-8C3648347DC2}" dt="2022-06-27T20:51:52.262" v="1172" actId="478"/>
          <ac:picMkLst>
            <pc:docMk/>
            <pc:sldMk cId="1036890117" sldId="4093"/>
            <ac:picMk id="19" creationId="{C8CD5FBE-746A-4CE1-BFEE-F5ADF2EB7DF2}"/>
          </ac:picMkLst>
        </pc:picChg>
        <pc:picChg chg="add del">
          <ac:chgData name="Christopher Smith" userId="55859027-47ff-4ec1-a263-656b30aeb6f0" providerId="ADAL" clId="{2D7F0DCD-D72C-4640-99E2-8C3648347DC2}" dt="2022-06-27T20:51:51.800" v="1171" actId="478"/>
          <ac:picMkLst>
            <pc:docMk/>
            <pc:sldMk cId="1036890117" sldId="4093"/>
            <ac:picMk id="21" creationId="{970A0257-610A-4A7A-8E1B-A0BB071EAE93}"/>
          </ac:picMkLst>
        </pc:picChg>
        <pc:picChg chg="add del">
          <ac:chgData name="Christopher Smith" userId="55859027-47ff-4ec1-a263-656b30aeb6f0" providerId="ADAL" clId="{2D7F0DCD-D72C-4640-99E2-8C3648347DC2}" dt="2022-06-27T20:51:50.968" v="1170" actId="478"/>
          <ac:picMkLst>
            <pc:docMk/>
            <pc:sldMk cId="1036890117" sldId="4093"/>
            <ac:picMk id="26" creationId="{B9AF133D-595B-4BC5-8A64-B4CC58AE8B25}"/>
          </ac:picMkLst>
        </pc:picChg>
      </pc:sldChg>
      <pc:sldChg chg="modSp add del mod">
        <pc:chgData name="Christopher Smith" userId="55859027-47ff-4ec1-a263-656b30aeb6f0" providerId="ADAL" clId="{2D7F0DCD-D72C-4640-99E2-8C3648347DC2}" dt="2022-06-27T20:40:24.956" v="1041" actId="47"/>
        <pc:sldMkLst>
          <pc:docMk/>
          <pc:sldMk cId="1419904921" sldId="4093"/>
        </pc:sldMkLst>
        <pc:spChg chg="mod">
          <ac:chgData name="Christopher Smith" userId="55859027-47ff-4ec1-a263-656b30aeb6f0" providerId="ADAL" clId="{2D7F0DCD-D72C-4640-99E2-8C3648347DC2}" dt="2022-06-27T20:29:38.292" v="176" actId="20577"/>
          <ac:spMkLst>
            <pc:docMk/>
            <pc:sldMk cId="1419904921" sldId="4093"/>
            <ac:spMk id="2" creationId="{68FB4F2F-22D3-451A-A77F-369109F3F9CF}"/>
          </ac:spMkLst>
        </pc:spChg>
      </pc:sldChg>
      <pc:sldChg chg="addSp delSp modSp add del mod">
        <pc:chgData name="Christopher Smith" userId="55859027-47ff-4ec1-a263-656b30aeb6f0" providerId="ADAL" clId="{2D7F0DCD-D72C-4640-99E2-8C3648347DC2}" dt="2022-06-27T20:50:48.873" v="1163" actId="47"/>
        <pc:sldMkLst>
          <pc:docMk/>
          <pc:sldMk cId="2009086650" sldId="4093"/>
        </pc:sldMkLst>
        <pc:spChg chg="mod">
          <ac:chgData name="Christopher Smith" userId="55859027-47ff-4ec1-a263-656b30aeb6f0" providerId="ADAL" clId="{2D7F0DCD-D72C-4640-99E2-8C3648347DC2}" dt="2022-06-27T20:50:45.407" v="1162" actId="1036"/>
          <ac:spMkLst>
            <pc:docMk/>
            <pc:sldMk cId="2009086650" sldId="4093"/>
            <ac:spMk id="2" creationId="{68FB4F2F-22D3-451A-A77F-369109F3F9CF}"/>
          </ac:spMkLst>
        </pc:spChg>
        <pc:spChg chg="mod">
          <ac:chgData name="Christopher Smith" userId="55859027-47ff-4ec1-a263-656b30aeb6f0" providerId="ADAL" clId="{2D7F0DCD-D72C-4640-99E2-8C3648347DC2}" dt="2022-06-27T20:45:53.015" v="1115" actId="20577"/>
          <ac:spMkLst>
            <pc:docMk/>
            <pc:sldMk cId="2009086650" sldId="4093"/>
            <ac:spMk id="7" creationId="{047B07FA-C5A0-4206-B6B8-4C04D7AAA7A7}"/>
          </ac:spMkLst>
        </pc:spChg>
        <pc:spChg chg="add del mod">
          <ac:chgData name="Christopher Smith" userId="55859027-47ff-4ec1-a263-656b30aeb6f0" providerId="ADAL" clId="{2D7F0DCD-D72C-4640-99E2-8C3648347DC2}" dt="2022-06-27T20:50:09.019" v="1124"/>
          <ac:spMkLst>
            <pc:docMk/>
            <pc:sldMk cId="2009086650" sldId="4093"/>
            <ac:spMk id="9" creationId="{30D2261B-2A73-8748-7CF6-1EDFC8F8B76F}"/>
          </ac:spMkLst>
        </pc:spChg>
        <pc:spChg chg="add del mod">
          <ac:chgData name="Christopher Smith" userId="55859027-47ff-4ec1-a263-656b30aeb6f0" providerId="ADAL" clId="{2D7F0DCD-D72C-4640-99E2-8C3648347DC2}" dt="2022-06-27T20:50:11.882" v="1128"/>
          <ac:spMkLst>
            <pc:docMk/>
            <pc:sldMk cId="2009086650" sldId="4093"/>
            <ac:spMk id="10" creationId="{A8D05C96-CB44-0BE6-01B6-598329219D9B}"/>
          </ac:spMkLst>
        </pc:spChg>
        <pc:spChg chg="add del mod">
          <ac:chgData name="Christopher Smith" userId="55859027-47ff-4ec1-a263-656b30aeb6f0" providerId="ADAL" clId="{2D7F0DCD-D72C-4640-99E2-8C3648347DC2}" dt="2022-06-27T20:50:15.683" v="1132"/>
          <ac:spMkLst>
            <pc:docMk/>
            <pc:sldMk cId="2009086650" sldId="4093"/>
            <ac:spMk id="11" creationId="{ED092D17-92AB-AA66-DCAD-7900F91C2BFF}"/>
          </ac:spMkLst>
        </pc:spChg>
        <pc:picChg chg="add mod">
          <ac:chgData name="Christopher Smith" userId="55859027-47ff-4ec1-a263-656b30aeb6f0" providerId="ADAL" clId="{2D7F0DCD-D72C-4640-99E2-8C3648347DC2}" dt="2022-06-27T20:47:14.429" v="1120" actId="1076"/>
          <ac:picMkLst>
            <pc:docMk/>
            <pc:sldMk cId="2009086650" sldId="4093"/>
            <ac:picMk id="4" creationId="{2D2DC287-108A-659B-B88C-608C5A6385F0}"/>
          </ac:picMkLst>
        </pc:picChg>
        <pc:picChg chg="del">
          <ac:chgData name="Christopher Smith" userId="55859027-47ff-4ec1-a263-656b30aeb6f0" providerId="ADAL" clId="{2D7F0DCD-D72C-4640-99E2-8C3648347DC2}" dt="2022-06-27T20:45:59.501" v="1116" actId="478"/>
          <ac:picMkLst>
            <pc:docMk/>
            <pc:sldMk cId="2009086650" sldId="4093"/>
            <ac:picMk id="6" creationId="{EB104D7B-5007-45E9-872E-1F51B54EB13C}"/>
          </ac:picMkLst>
        </pc:picChg>
      </pc:sldChg>
      <pc:sldChg chg="addSp delSp modSp add mod delAnim modNotesTx">
        <pc:chgData name="Christopher Smith" userId="55859027-47ff-4ec1-a263-656b30aeb6f0" providerId="ADAL" clId="{2D7F0DCD-D72C-4640-99E2-8C3648347DC2}" dt="2022-06-27T20:58:36.526" v="1556" actId="1035"/>
        <pc:sldMkLst>
          <pc:docMk/>
          <pc:sldMk cId="2862877129" sldId="4093"/>
        </pc:sldMkLst>
        <pc:spChg chg="del">
          <ac:chgData name="Christopher Smith" userId="55859027-47ff-4ec1-a263-656b30aeb6f0" providerId="ADAL" clId="{2D7F0DCD-D72C-4640-99E2-8C3648347DC2}" dt="2022-06-27T20:55:01.383" v="1384" actId="478"/>
          <ac:spMkLst>
            <pc:docMk/>
            <pc:sldMk cId="2862877129" sldId="4093"/>
            <ac:spMk id="8" creationId="{4F95A6ED-87C0-4315-86EE-E82F887F970B}"/>
          </ac:spMkLst>
        </pc:spChg>
        <pc:spChg chg="del">
          <ac:chgData name="Christopher Smith" userId="55859027-47ff-4ec1-a263-656b30aeb6f0" providerId="ADAL" clId="{2D7F0DCD-D72C-4640-99E2-8C3648347DC2}" dt="2022-06-27T20:55:01.383" v="1384" actId="478"/>
          <ac:spMkLst>
            <pc:docMk/>
            <pc:sldMk cId="2862877129" sldId="4093"/>
            <ac:spMk id="9" creationId="{D685A118-267C-4FB9-9637-C52D488276F9}"/>
          </ac:spMkLst>
        </pc:spChg>
        <pc:spChg chg="del">
          <ac:chgData name="Christopher Smith" userId="55859027-47ff-4ec1-a263-656b30aeb6f0" providerId="ADAL" clId="{2D7F0DCD-D72C-4640-99E2-8C3648347DC2}" dt="2022-06-27T20:55:03.714" v="1386" actId="478"/>
          <ac:spMkLst>
            <pc:docMk/>
            <pc:sldMk cId="2862877129" sldId="4093"/>
            <ac:spMk id="10" creationId="{08948564-BCE1-408D-8C12-206D96E3F81D}"/>
          </ac:spMkLst>
        </pc:spChg>
        <pc:spChg chg="del">
          <ac:chgData name="Christopher Smith" userId="55859027-47ff-4ec1-a263-656b30aeb6f0" providerId="ADAL" clId="{2D7F0DCD-D72C-4640-99E2-8C3648347DC2}" dt="2022-06-27T20:55:04.620" v="1387" actId="478"/>
          <ac:spMkLst>
            <pc:docMk/>
            <pc:sldMk cId="2862877129" sldId="4093"/>
            <ac:spMk id="11" creationId="{7BD43826-E4DE-4739-8002-171A22246D99}"/>
          </ac:spMkLst>
        </pc:spChg>
        <pc:spChg chg="mod">
          <ac:chgData name="Christopher Smith" userId="55859027-47ff-4ec1-a263-656b30aeb6f0" providerId="ADAL" clId="{2D7F0DCD-D72C-4640-99E2-8C3648347DC2}" dt="2022-06-27T20:54:52.982" v="1383" actId="20577"/>
          <ac:spMkLst>
            <pc:docMk/>
            <pc:sldMk cId="2862877129" sldId="4093"/>
            <ac:spMk id="13" creationId="{2EFC0C4E-AD24-4AD9-A082-94F80CD67A5B}"/>
          </ac:spMkLst>
        </pc:spChg>
        <pc:spChg chg="add del mod">
          <ac:chgData name="Christopher Smith" userId="55859027-47ff-4ec1-a263-656b30aeb6f0" providerId="ADAL" clId="{2D7F0DCD-D72C-4640-99E2-8C3648347DC2}" dt="2022-06-27T20:56:58.004" v="1519"/>
          <ac:spMkLst>
            <pc:docMk/>
            <pc:sldMk cId="2862877129" sldId="4093"/>
            <ac:spMk id="18" creationId="{4BC13D63-3507-85BB-6627-7F0DB771D6D2}"/>
          </ac:spMkLst>
        </pc:spChg>
        <pc:spChg chg="add del mod">
          <ac:chgData name="Christopher Smith" userId="55859027-47ff-4ec1-a263-656b30aeb6f0" providerId="ADAL" clId="{2D7F0DCD-D72C-4640-99E2-8C3648347DC2}" dt="2022-06-27T20:56:58.004" v="1517" actId="478"/>
          <ac:spMkLst>
            <pc:docMk/>
            <pc:sldMk cId="2862877129" sldId="4093"/>
            <ac:spMk id="19" creationId="{1D898368-A141-D7B3-60FA-61252627AAF1}"/>
          </ac:spMkLst>
        </pc:spChg>
        <pc:spChg chg="add del mod">
          <ac:chgData name="Christopher Smith" userId="55859027-47ff-4ec1-a263-656b30aeb6f0" providerId="ADAL" clId="{2D7F0DCD-D72C-4640-99E2-8C3648347DC2}" dt="2022-06-27T20:56:58.004" v="1517" actId="478"/>
          <ac:spMkLst>
            <pc:docMk/>
            <pc:sldMk cId="2862877129" sldId="4093"/>
            <ac:spMk id="20" creationId="{F146C00A-CF76-AC86-529A-AB3A5760AD87}"/>
          </ac:spMkLst>
        </pc:spChg>
        <pc:spChg chg="add mod">
          <ac:chgData name="Christopher Smith" userId="55859027-47ff-4ec1-a263-656b30aeb6f0" providerId="ADAL" clId="{2D7F0DCD-D72C-4640-99E2-8C3648347DC2}" dt="2022-06-27T20:58:36.526" v="1556" actId="1035"/>
          <ac:spMkLst>
            <pc:docMk/>
            <pc:sldMk cId="2862877129" sldId="4093"/>
            <ac:spMk id="21" creationId="{5381AA48-B988-7F11-8E1F-05FC4820B01F}"/>
          </ac:spMkLst>
        </pc:spChg>
        <pc:grpChg chg="del">
          <ac:chgData name="Christopher Smith" userId="55859027-47ff-4ec1-a263-656b30aeb6f0" providerId="ADAL" clId="{2D7F0DCD-D72C-4640-99E2-8C3648347DC2}" dt="2022-06-27T20:55:01.383" v="1384" actId="478"/>
          <ac:grpSpMkLst>
            <pc:docMk/>
            <pc:sldMk cId="2862877129" sldId="4093"/>
            <ac:grpSpMk id="15" creationId="{23FE0343-4E54-4D31-AA7A-20300695ED7A}"/>
          </ac:grpSpMkLst>
        </pc:grpChg>
        <pc:grpChg chg="del">
          <ac:chgData name="Christopher Smith" userId="55859027-47ff-4ec1-a263-656b30aeb6f0" providerId="ADAL" clId="{2D7F0DCD-D72C-4640-99E2-8C3648347DC2}" dt="2022-06-27T20:55:01.383" v="1384" actId="478"/>
          <ac:grpSpMkLst>
            <pc:docMk/>
            <pc:sldMk cId="2862877129" sldId="4093"/>
            <ac:grpSpMk id="16" creationId="{B42118B0-24B7-4AB8-A68A-08E0ADBFE9F8}"/>
          </ac:grpSpMkLst>
        </pc:grpChg>
        <pc:picChg chg="del">
          <ac:chgData name="Christopher Smith" userId="55859027-47ff-4ec1-a263-656b30aeb6f0" providerId="ADAL" clId="{2D7F0DCD-D72C-4640-99E2-8C3648347DC2}" dt="2022-06-27T20:55:02.277" v="1385" actId="478"/>
          <ac:picMkLst>
            <pc:docMk/>
            <pc:sldMk cId="2862877129" sldId="4093"/>
            <ac:picMk id="4" creationId="{20AF60DC-85E0-4891-BDBC-A8D1ECEBFA3E}"/>
          </ac:picMkLst>
        </pc:picChg>
        <pc:picChg chg="add mod">
          <ac:chgData name="Christopher Smith" userId="55859027-47ff-4ec1-a263-656b30aeb6f0" providerId="ADAL" clId="{2D7F0DCD-D72C-4640-99E2-8C3648347DC2}" dt="2022-06-27T20:55:37.477" v="1392" actId="1076"/>
          <ac:picMkLst>
            <pc:docMk/>
            <pc:sldMk cId="2862877129" sldId="4093"/>
            <ac:picMk id="17" creationId="{034D410D-1562-541D-7225-2F7BBDC45D4D}"/>
          </ac:picMkLst>
        </pc:picChg>
      </pc:sldChg>
      <pc:sldChg chg="modSp add del mod ord">
        <pc:chgData name="Christopher Smith" userId="55859027-47ff-4ec1-a263-656b30aeb6f0" providerId="ADAL" clId="{2D7F0DCD-D72C-4640-99E2-8C3648347DC2}" dt="2022-06-27T20:28:25.660" v="94" actId="2696"/>
        <pc:sldMkLst>
          <pc:docMk/>
          <pc:sldMk cId="4288616116" sldId="4093"/>
        </pc:sldMkLst>
        <pc:spChg chg="mod">
          <ac:chgData name="Christopher Smith" userId="55859027-47ff-4ec1-a263-656b30aeb6f0" providerId="ADAL" clId="{2D7F0DCD-D72C-4640-99E2-8C3648347DC2}" dt="2022-06-27T20:28:09.104" v="93" actId="207"/>
          <ac:spMkLst>
            <pc:docMk/>
            <pc:sldMk cId="4288616116" sldId="4093"/>
            <ac:spMk id="2" creationId="{68FB4F2F-22D3-451A-A77F-369109F3F9CF}"/>
          </ac:spMkLst>
        </pc:spChg>
      </pc:sldChg>
      <pc:sldChg chg="modSp add del mod">
        <pc:chgData name="Christopher Smith" userId="55859027-47ff-4ec1-a263-656b30aeb6f0" providerId="ADAL" clId="{2D7F0DCD-D72C-4640-99E2-8C3648347DC2}" dt="2022-06-27T20:28:41.532" v="95" actId="47"/>
        <pc:sldMkLst>
          <pc:docMk/>
          <pc:sldMk cId="1105975403" sldId="4094"/>
        </pc:sldMkLst>
        <pc:spChg chg="mod">
          <ac:chgData name="Christopher Smith" userId="55859027-47ff-4ec1-a263-656b30aeb6f0" providerId="ADAL" clId="{2D7F0DCD-D72C-4640-99E2-8C3648347DC2}" dt="2022-06-27T20:27:05.450" v="83" actId="20577"/>
          <ac:spMkLst>
            <pc:docMk/>
            <pc:sldMk cId="1105975403" sldId="4094"/>
            <ac:spMk id="2" creationId="{68FB4F2F-22D3-451A-A77F-369109F3F9CF}"/>
          </ac:spMkLst>
        </pc:spChg>
      </pc:sldChg>
    </pc:docChg>
  </pc:docChgLst>
  <pc:docChgLst>
    <pc:chgData name="Smith, Christopher" userId="55859027-47ff-4ec1-a263-656b30aeb6f0" providerId="ADAL" clId="{2D7F0DCD-D72C-4640-99E2-8C3648347DC2}"/>
    <pc:docChg chg="undo custSel addSld delSld modSld sldOrd delMainMaster modSection">
      <pc:chgData name="Smith, Christopher" userId="55859027-47ff-4ec1-a263-656b30aeb6f0" providerId="ADAL" clId="{2D7F0DCD-D72C-4640-99E2-8C3648347DC2}" dt="2022-06-21T20:55:20.498" v="467"/>
      <pc:docMkLst>
        <pc:docMk/>
      </pc:docMkLst>
      <pc:sldChg chg="modSp add mod">
        <pc:chgData name="Smith, Christopher" userId="55859027-47ff-4ec1-a263-656b30aeb6f0" providerId="ADAL" clId="{2D7F0DCD-D72C-4640-99E2-8C3648347DC2}" dt="2022-06-21T20:07:37.459" v="235" actId="2711"/>
        <pc:sldMkLst>
          <pc:docMk/>
          <pc:sldMk cId="2807741643" sldId="257"/>
        </pc:sldMkLst>
        <pc:spChg chg="mod">
          <ac:chgData name="Smith, Christopher" userId="55859027-47ff-4ec1-a263-656b30aeb6f0" providerId="ADAL" clId="{2D7F0DCD-D72C-4640-99E2-8C3648347DC2}" dt="2022-06-21T20:07:37.459" v="235" actId="2711"/>
          <ac:spMkLst>
            <pc:docMk/>
            <pc:sldMk cId="2807741643" sldId="257"/>
            <ac:spMk id="2" creationId="{68FB4F2F-22D3-451A-A77F-369109F3F9CF}"/>
          </ac:spMkLst>
        </pc:spChg>
      </pc:sldChg>
      <pc:sldChg chg="delSp modSp add mod modAnim">
        <pc:chgData name="Smith, Christopher" userId="55859027-47ff-4ec1-a263-656b30aeb6f0" providerId="ADAL" clId="{2D7F0DCD-D72C-4640-99E2-8C3648347DC2}" dt="2022-06-21T20:08:06.008" v="239"/>
        <pc:sldMkLst>
          <pc:docMk/>
          <pc:sldMk cId="1285141870" sldId="258"/>
        </pc:sldMkLst>
        <pc:spChg chg="mod">
          <ac:chgData name="Smith, Christopher" userId="55859027-47ff-4ec1-a263-656b30aeb6f0" providerId="ADAL" clId="{2D7F0DCD-D72C-4640-99E2-8C3648347DC2}" dt="2022-06-21T20:08:06.008" v="239"/>
          <ac:spMkLst>
            <pc:docMk/>
            <pc:sldMk cId="1285141870" sldId="258"/>
            <ac:spMk id="2" creationId="{68FB4F2F-22D3-451A-A77F-369109F3F9CF}"/>
          </ac:spMkLst>
        </pc:spChg>
        <pc:spChg chg="del mod topLvl">
          <ac:chgData name="Smith, Christopher" userId="55859027-47ff-4ec1-a263-656b30aeb6f0" providerId="ADAL" clId="{2D7F0DCD-D72C-4640-99E2-8C3648347DC2}" dt="2022-06-21T20:05:42.422" v="231" actId="478"/>
          <ac:spMkLst>
            <pc:docMk/>
            <pc:sldMk cId="1285141870" sldId="258"/>
            <ac:spMk id="4" creationId="{CBE9F441-B63C-475E-B879-FE2619D84832}"/>
          </ac:spMkLst>
        </pc:spChg>
        <pc:spChg chg="del mod topLvl">
          <ac:chgData name="Smith, Christopher" userId="55859027-47ff-4ec1-a263-656b30aeb6f0" providerId="ADAL" clId="{2D7F0DCD-D72C-4640-99E2-8C3648347DC2}" dt="2022-06-21T20:05:31.339" v="227" actId="478"/>
          <ac:spMkLst>
            <pc:docMk/>
            <pc:sldMk cId="1285141870" sldId="258"/>
            <ac:spMk id="9" creationId="{27CEB5F3-5947-49E0-816A-CE80322AD32E}"/>
          </ac:spMkLst>
        </pc:spChg>
        <pc:spChg chg="del mod topLvl">
          <ac:chgData name="Smith, Christopher" userId="55859027-47ff-4ec1-a263-656b30aeb6f0" providerId="ADAL" clId="{2D7F0DCD-D72C-4640-99E2-8C3648347DC2}" dt="2022-06-21T20:05:42.422" v="231" actId="478"/>
          <ac:spMkLst>
            <pc:docMk/>
            <pc:sldMk cId="1285141870" sldId="258"/>
            <ac:spMk id="11" creationId="{B0764872-08AA-47FE-996C-8730DB3BC880}"/>
          </ac:spMkLst>
        </pc:spChg>
        <pc:spChg chg="del mod topLvl">
          <ac:chgData name="Smith, Christopher" userId="55859027-47ff-4ec1-a263-656b30aeb6f0" providerId="ADAL" clId="{2D7F0DCD-D72C-4640-99E2-8C3648347DC2}" dt="2022-06-21T20:05:38.119" v="229" actId="478"/>
          <ac:spMkLst>
            <pc:docMk/>
            <pc:sldMk cId="1285141870" sldId="258"/>
            <ac:spMk id="12" creationId="{941624A1-FF7A-4264-A4C5-0E1A34A4FA67}"/>
          </ac:spMkLst>
        </pc:spChg>
        <pc:grpChg chg="del">
          <ac:chgData name="Smith, Christopher" userId="55859027-47ff-4ec1-a263-656b30aeb6f0" providerId="ADAL" clId="{2D7F0DCD-D72C-4640-99E2-8C3648347DC2}" dt="2022-06-21T20:05:26.365" v="226" actId="165"/>
          <ac:grpSpMkLst>
            <pc:docMk/>
            <pc:sldMk cId="1285141870" sldId="258"/>
            <ac:grpSpMk id="7" creationId="{98094CF5-8A91-4FF4-B351-F613C38D78B9}"/>
          </ac:grpSpMkLst>
        </pc:grpChg>
        <pc:grpChg chg="del">
          <ac:chgData name="Smith, Christopher" userId="55859027-47ff-4ec1-a263-656b30aeb6f0" providerId="ADAL" clId="{2D7F0DCD-D72C-4640-99E2-8C3648347DC2}" dt="2022-06-21T20:05:36.078" v="228" actId="165"/>
          <ac:grpSpMkLst>
            <pc:docMk/>
            <pc:sldMk cId="1285141870" sldId="258"/>
            <ac:grpSpMk id="8" creationId="{ADEE0E05-A09D-4ED4-8394-B18AF757E900}"/>
          </ac:grpSpMkLst>
        </pc:grpChg>
        <pc:picChg chg="mod ord">
          <ac:chgData name="Smith, Christopher" userId="55859027-47ff-4ec1-a263-656b30aeb6f0" providerId="ADAL" clId="{2D7F0DCD-D72C-4640-99E2-8C3648347DC2}" dt="2022-06-21T20:05:17.778" v="225" actId="167"/>
          <ac:picMkLst>
            <pc:docMk/>
            <pc:sldMk cId="1285141870" sldId="258"/>
            <ac:picMk id="3" creationId="{64FC82A8-EBA5-0B58-6787-E638DA2398CA}"/>
          </ac:picMkLst>
        </pc:picChg>
        <pc:picChg chg="del">
          <ac:chgData name="Smith, Christopher" userId="55859027-47ff-4ec1-a263-656b30aeb6f0" providerId="ADAL" clId="{2D7F0DCD-D72C-4640-99E2-8C3648347DC2}" dt="2022-06-21T20:04:38.015" v="200" actId="478"/>
          <ac:picMkLst>
            <pc:docMk/>
            <pc:sldMk cId="1285141870" sldId="258"/>
            <ac:picMk id="10" creationId="{653DCEB2-8CCD-4FA8-984D-EF2742D12CE1}"/>
          </ac:picMkLst>
        </pc:picChg>
      </pc:sldChg>
      <pc:sldChg chg="add">
        <pc:chgData name="Smith, Christopher" userId="55859027-47ff-4ec1-a263-656b30aeb6f0" providerId="ADAL" clId="{2D7F0DCD-D72C-4640-99E2-8C3648347DC2}" dt="2022-06-21T20:06:56.929" v="232"/>
        <pc:sldMkLst>
          <pc:docMk/>
          <pc:sldMk cId="1181446507" sldId="260"/>
        </pc:sldMkLst>
      </pc:sldChg>
      <pc:sldChg chg="add">
        <pc:chgData name="Smith, Christopher" userId="55859027-47ff-4ec1-a263-656b30aeb6f0" providerId="ADAL" clId="{2D7F0DCD-D72C-4640-99E2-8C3648347DC2}" dt="2022-06-21T20:06:56.929" v="232"/>
        <pc:sldMkLst>
          <pc:docMk/>
          <pc:sldMk cId="79516999" sldId="262"/>
        </pc:sldMkLst>
      </pc:sldChg>
      <pc:sldChg chg="add">
        <pc:chgData name="Smith, Christopher" userId="55859027-47ff-4ec1-a263-656b30aeb6f0" providerId="ADAL" clId="{2D7F0DCD-D72C-4640-99E2-8C3648347DC2}" dt="2022-06-21T20:06:56.929" v="232"/>
        <pc:sldMkLst>
          <pc:docMk/>
          <pc:sldMk cId="2856997347" sldId="263"/>
        </pc:sldMkLst>
      </pc:sldChg>
      <pc:sldChg chg="modSp mod">
        <pc:chgData name="Smith, Christopher" userId="55859027-47ff-4ec1-a263-656b30aeb6f0" providerId="ADAL" clId="{2D7F0DCD-D72C-4640-99E2-8C3648347DC2}" dt="2022-06-21T20:16:48.917" v="465" actId="20577"/>
        <pc:sldMkLst>
          <pc:docMk/>
          <pc:sldMk cId="3533793269" sldId="266"/>
        </pc:sldMkLst>
        <pc:spChg chg="mod">
          <ac:chgData name="Smith, Christopher" userId="55859027-47ff-4ec1-a263-656b30aeb6f0" providerId="ADAL" clId="{2D7F0DCD-D72C-4640-99E2-8C3648347DC2}" dt="2022-06-21T20:16:48.917" v="465" actId="20577"/>
          <ac:spMkLst>
            <pc:docMk/>
            <pc:sldMk cId="3533793269" sldId="266"/>
            <ac:spMk id="6" creationId="{00000000-0000-0000-0000-000000000000}"/>
          </ac:spMkLst>
        </pc:spChg>
        <pc:spChg chg="mod">
          <ac:chgData name="Smith, Christopher" userId="55859027-47ff-4ec1-a263-656b30aeb6f0" providerId="ADAL" clId="{2D7F0DCD-D72C-4640-99E2-8C3648347DC2}" dt="2022-06-21T19:13:53.205" v="162" actId="20577"/>
          <ac:spMkLst>
            <pc:docMk/>
            <pc:sldMk cId="3533793269" sldId="266"/>
            <ac:spMk id="7" creationId="{66E8B94F-EF42-D5DC-A65D-B9654A86AED8}"/>
          </ac:spMkLst>
        </pc:spChg>
      </pc:sldChg>
      <pc:sldChg chg="modSp add mod">
        <pc:chgData name="Smith, Christopher" userId="55859027-47ff-4ec1-a263-656b30aeb6f0" providerId="ADAL" clId="{2D7F0DCD-D72C-4640-99E2-8C3648347DC2}" dt="2022-06-21T20:07:53.319" v="237" actId="2711"/>
        <pc:sldMkLst>
          <pc:docMk/>
          <pc:sldMk cId="909699553" sldId="267"/>
        </pc:sldMkLst>
        <pc:spChg chg="mod">
          <ac:chgData name="Smith, Christopher" userId="55859027-47ff-4ec1-a263-656b30aeb6f0" providerId="ADAL" clId="{2D7F0DCD-D72C-4640-99E2-8C3648347DC2}" dt="2022-06-21T20:07:53.319" v="237" actId="2711"/>
          <ac:spMkLst>
            <pc:docMk/>
            <pc:sldMk cId="909699553" sldId="267"/>
            <ac:spMk id="2" creationId="{68FB4F2F-22D3-451A-A77F-369109F3F9CF}"/>
          </ac:spMkLst>
        </pc:spChg>
      </pc:sldChg>
      <pc:sldChg chg="add">
        <pc:chgData name="Smith, Christopher" userId="55859027-47ff-4ec1-a263-656b30aeb6f0" providerId="ADAL" clId="{2D7F0DCD-D72C-4640-99E2-8C3648347DC2}" dt="2022-06-21T20:06:56.929" v="232"/>
        <pc:sldMkLst>
          <pc:docMk/>
          <pc:sldMk cId="3629926960" sldId="268"/>
        </pc:sldMkLst>
      </pc:sldChg>
      <pc:sldChg chg="add">
        <pc:chgData name="Smith, Christopher" userId="55859027-47ff-4ec1-a263-656b30aeb6f0" providerId="ADAL" clId="{2D7F0DCD-D72C-4640-99E2-8C3648347DC2}" dt="2022-06-21T20:06:56.929" v="232"/>
        <pc:sldMkLst>
          <pc:docMk/>
          <pc:sldMk cId="607831492" sldId="269"/>
        </pc:sldMkLst>
      </pc:sldChg>
      <pc:sldChg chg="add">
        <pc:chgData name="Smith, Christopher" userId="55859027-47ff-4ec1-a263-656b30aeb6f0" providerId="ADAL" clId="{2D7F0DCD-D72C-4640-99E2-8C3648347DC2}" dt="2022-06-21T20:06:56.929" v="232"/>
        <pc:sldMkLst>
          <pc:docMk/>
          <pc:sldMk cId="2159723630" sldId="270"/>
        </pc:sldMkLst>
      </pc:sldChg>
      <pc:sldChg chg="modSp mod">
        <pc:chgData name="Smith, Christopher" userId="55859027-47ff-4ec1-a263-656b30aeb6f0" providerId="ADAL" clId="{2D7F0DCD-D72C-4640-99E2-8C3648347DC2}" dt="2022-06-21T20:16:25.275" v="455" actId="20577"/>
        <pc:sldMkLst>
          <pc:docMk/>
          <pc:sldMk cId="2221501365" sldId="3120"/>
        </pc:sldMkLst>
        <pc:spChg chg="mod">
          <ac:chgData name="Smith, Christopher" userId="55859027-47ff-4ec1-a263-656b30aeb6f0" providerId="ADAL" clId="{2D7F0DCD-D72C-4640-99E2-8C3648347DC2}" dt="2022-06-21T20:16:25.275" v="455" actId="20577"/>
          <ac:spMkLst>
            <pc:docMk/>
            <pc:sldMk cId="2221501365" sldId="3120"/>
            <ac:spMk id="10" creationId="{D8424917-BF7F-4FF8-96C2-7B17C59A5A55}"/>
          </ac:spMkLst>
        </pc:spChg>
      </pc:sldChg>
      <pc:sldChg chg="add del">
        <pc:chgData name="Smith, Christopher" userId="55859027-47ff-4ec1-a263-656b30aeb6f0" providerId="ADAL" clId="{2D7F0DCD-D72C-4640-99E2-8C3648347DC2}" dt="2022-06-21T20:11:01.095" v="244"/>
        <pc:sldMkLst>
          <pc:docMk/>
          <pc:sldMk cId="1257219027" sldId="3316"/>
        </pc:sldMkLst>
      </pc:sldChg>
      <pc:sldChg chg="add del">
        <pc:chgData name="Smith, Christopher" userId="55859027-47ff-4ec1-a263-656b30aeb6f0" providerId="ADAL" clId="{2D7F0DCD-D72C-4640-99E2-8C3648347DC2}" dt="2022-06-21T20:14:14.550" v="280" actId="47"/>
        <pc:sldMkLst>
          <pc:docMk/>
          <pc:sldMk cId="3815538768" sldId="3327"/>
        </pc:sldMkLst>
      </pc:sldChg>
      <pc:sldChg chg="add del">
        <pc:chgData name="Smith, Christopher" userId="55859027-47ff-4ec1-a263-656b30aeb6f0" providerId="ADAL" clId="{2D7F0DCD-D72C-4640-99E2-8C3648347DC2}" dt="2022-06-21T20:14:14.550" v="280" actId="47"/>
        <pc:sldMkLst>
          <pc:docMk/>
          <pc:sldMk cId="2821551279" sldId="3355"/>
        </pc:sldMkLst>
      </pc:sldChg>
      <pc:sldChg chg="ord">
        <pc:chgData name="Smith, Christopher" userId="55859027-47ff-4ec1-a263-656b30aeb6f0" providerId="ADAL" clId="{2D7F0DCD-D72C-4640-99E2-8C3648347DC2}" dt="2022-06-21T20:14:30.501" v="282"/>
        <pc:sldMkLst>
          <pc:docMk/>
          <pc:sldMk cId="3414846470" sldId="4073"/>
        </pc:sldMkLst>
      </pc:sldChg>
      <pc:sldChg chg="modSp add del mod">
        <pc:chgData name="Smith, Christopher" userId="55859027-47ff-4ec1-a263-656b30aeb6f0" providerId="ADAL" clId="{2D7F0DCD-D72C-4640-99E2-8C3648347DC2}" dt="2022-06-21T20:14:14.550" v="280" actId="47"/>
        <pc:sldMkLst>
          <pc:docMk/>
          <pc:sldMk cId="3888180762" sldId="4083"/>
        </pc:sldMkLst>
        <pc:spChg chg="mod">
          <ac:chgData name="Smith, Christopher" userId="55859027-47ff-4ec1-a263-656b30aeb6f0" providerId="ADAL" clId="{2D7F0DCD-D72C-4640-99E2-8C3648347DC2}" dt="2022-06-21T20:11:55.234" v="254" actId="20577"/>
          <ac:spMkLst>
            <pc:docMk/>
            <pc:sldMk cId="3888180762" sldId="4083"/>
            <ac:spMk id="165" creationId="{7FC354C4-4DD1-FE9D-5ACA-D3E68F09964F}"/>
          </ac:spMkLst>
        </pc:spChg>
        <pc:spChg chg="mod">
          <ac:chgData name="Smith, Christopher" userId="55859027-47ff-4ec1-a263-656b30aeb6f0" providerId="ADAL" clId="{2D7F0DCD-D72C-4640-99E2-8C3648347DC2}" dt="2022-06-21T20:12:03.965" v="272" actId="20577"/>
          <ac:spMkLst>
            <pc:docMk/>
            <pc:sldMk cId="3888180762" sldId="4083"/>
            <ac:spMk id="166" creationId="{27FD2FCE-ADE6-4924-7598-66E07146C0C8}"/>
          </ac:spMkLst>
        </pc:spChg>
        <pc:spChg chg="mod">
          <ac:chgData name="Smith, Christopher" userId="55859027-47ff-4ec1-a263-656b30aeb6f0" providerId="ADAL" clId="{2D7F0DCD-D72C-4640-99E2-8C3648347DC2}" dt="2022-06-21T20:12:08.659" v="278" actId="20577"/>
          <ac:spMkLst>
            <pc:docMk/>
            <pc:sldMk cId="3888180762" sldId="4083"/>
            <ac:spMk id="169" creationId="{EEC7D442-CD14-37B9-F253-4F8577ED6BAD}"/>
          </ac:spMkLst>
        </pc:spChg>
      </pc:sldChg>
      <pc:sldChg chg="add ord">
        <pc:chgData name="Smith, Christopher" userId="55859027-47ff-4ec1-a263-656b30aeb6f0" providerId="ADAL" clId="{2D7F0DCD-D72C-4640-99E2-8C3648347DC2}" dt="2022-06-21T20:55:20.498" v="467"/>
        <pc:sldMkLst>
          <pc:docMk/>
          <pc:sldMk cId="697551406" sldId="4084"/>
        </pc:sldMkLst>
      </pc:sldChg>
      <pc:sldChg chg="add del">
        <pc:chgData name="Smith, Christopher" userId="55859027-47ff-4ec1-a263-656b30aeb6f0" providerId="ADAL" clId="{2D7F0DCD-D72C-4640-99E2-8C3648347DC2}" dt="2022-06-21T20:10:51.458" v="243"/>
        <pc:sldMkLst>
          <pc:docMk/>
          <pc:sldMk cId="1323420771" sldId="4085"/>
        </pc:sldMkLst>
      </pc:sldChg>
      <pc:sldChg chg="add">
        <pc:chgData name="Smith, Christopher" userId="55859027-47ff-4ec1-a263-656b30aeb6f0" providerId="ADAL" clId="{2D7F0DCD-D72C-4640-99E2-8C3648347DC2}" dt="2022-06-21T20:11:01.095" v="244"/>
        <pc:sldMkLst>
          <pc:docMk/>
          <pc:sldMk cId="3213564853" sldId="4085"/>
        </pc:sldMkLst>
      </pc:sldChg>
      <pc:sldChg chg="del">
        <pc:chgData name="Smith, Christopher" userId="55859027-47ff-4ec1-a263-656b30aeb6f0" providerId="ADAL" clId="{2D7F0DCD-D72C-4640-99E2-8C3648347DC2}" dt="2022-06-21T20:11:13.137" v="245" actId="47"/>
        <pc:sldMkLst>
          <pc:docMk/>
          <pc:sldMk cId="3915874175" sldId="4087"/>
        </pc:sldMkLst>
      </pc:sldChg>
      <pc:sldChg chg="del">
        <pc:chgData name="Smith, Christopher" userId="55859027-47ff-4ec1-a263-656b30aeb6f0" providerId="ADAL" clId="{2D7F0DCD-D72C-4640-99E2-8C3648347DC2}" dt="2022-06-21T20:14:14.550" v="280" actId="47"/>
        <pc:sldMkLst>
          <pc:docMk/>
          <pc:sldMk cId="1696507335" sldId="4088"/>
        </pc:sldMkLst>
      </pc:sldChg>
      <pc:sldChg chg="add">
        <pc:chgData name="Smith, Christopher" userId="55859027-47ff-4ec1-a263-656b30aeb6f0" providerId="ADAL" clId="{2D7F0DCD-D72C-4640-99E2-8C3648347DC2}" dt="2022-06-21T20:14:02.920" v="279"/>
        <pc:sldMkLst>
          <pc:docMk/>
          <pc:sldMk cId="485813633" sldId="4089"/>
        </pc:sldMkLst>
      </pc:sldChg>
      <pc:sldChg chg="del">
        <pc:chgData name="Smith, Christopher" userId="55859027-47ff-4ec1-a263-656b30aeb6f0" providerId="ADAL" clId="{2D7F0DCD-D72C-4640-99E2-8C3648347DC2}" dt="2022-06-21T20:08:46.542" v="241" actId="47"/>
        <pc:sldMkLst>
          <pc:docMk/>
          <pc:sldMk cId="1524461815" sldId="4089"/>
        </pc:sldMkLst>
      </pc:sldChg>
      <pc:sldChg chg="add del">
        <pc:chgData name="Smith, Christopher" userId="55859027-47ff-4ec1-a263-656b30aeb6f0" providerId="ADAL" clId="{2D7F0DCD-D72C-4640-99E2-8C3648347DC2}" dt="2022-06-21T20:08:40.664" v="240" actId="47"/>
        <pc:sldMkLst>
          <pc:docMk/>
          <pc:sldMk cId="1412900596" sldId="4090"/>
        </pc:sldMkLst>
      </pc:sldChg>
      <pc:sldChg chg="add">
        <pc:chgData name="Smith, Christopher" userId="55859027-47ff-4ec1-a263-656b30aeb6f0" providerId="ADAL" clId="{2D7F0DCD-D72C-4640-99E2-8C3648347DC2}" dt="2022-06-21T20:14:02.920" v="279"/>
        <pc:sldMkLst>
          <pc:docMk/>
          <pc:sldMk cId="3441363005" sldId="4090"/>
        </pc:sldMkLst>
      </pc:sldChg>
      <pc:sldChg chg="add">
        <pc:chgData name="Smith, Christopher" userId="55859027-47ff-4ec1-a263-656b30aeb6f0" providerId="ADAL" clId="{2D7F0DCD-D72C-4640-99E2-8C3648347DC2}" dt="2022-06-21T20:14:02.920" v="279"/>
        <pc:sldMkLst>
          <pc:docMk/>
          <pc:sldMk cId="241722320" sldId="4091"/>
        </pc:sldMkLst>
      </pc:sldChg>
      <pc:sldChg chg="add">
        <pc:chgData name="Smith, Christopher" userId="55859027-47ff-4ec1-a263-656b30aeb6f0" providerId="ADAL" clId="{2D7F0DCD-D72C-4640-99E2-8C3648347DC2}" dt="2022-06-21T20:15:07.989" v="285"/>
        <pc:sldMkLst>
          <pc:docMk/>
          <pc:sldMk cId="1524461815" sldId="4092"/>
        </pc:sldMkLst>
      </pc:sldChg>
      <pc:sldChg chg="add del">
        <pc:chgData name="Smith, Christopher" userId="55859027-47ff-4ec1-a263-656b30aeb6f0" providerId="ADAL" clId="{2D7F0DCD-D72C-4640-99E2-8C3648347DC2}" dt="2022-06-21T20:15:33.382" v="287" actId="47"/>
        <pc:sldMkLst>
          <pc:docMk/>
          <pc:sldMk cId="2603426336" sldId="4093"/>
        </pc:sldMkLst>
      </pc:sldChg>
      <pc:sldMasterChg chg="del delSldLayout">
        <pc:chgData name="Smith, Christopher" userId="55859027-47ff-4ec1-a263-656b30aeb6f0" providerId="ADAL" clId="{2D7F0DCD-D72C-4640-99E2-8C3648347DC2}" dt="2022-06-21T20:14:14.550" v="280" actId="47"/>
        <pc:sldMasterMkLst>
          <pc:docMk/>
          <pc:sldMasterMk cId="1538863350" sldId="2147483819"/>
        </pc:sldMasterMkLst>
        <pc:sldLayoutChg chg="del">
          <pc:chgData name="Smith, Christopher" userId="55859027-47ff-4ec1-a263-656b30aeb6f0" providerId="ADAL" clId="{2D7F0DCD-D72C-4640-99E2-8C3648347DC2}" dt="2022-06-21T20:14:14.550" v="280" actId="47"/>
          <pc:sldLayoutMkLst>
            <pc:docMk/>
            <pc:sldMasterMk cId="1538863350" sldId="2147483819"/>
            <pc:sldLayoutMk cId="33625604" sldId="2147483820"/>
          </pc:sldLayoutMkLst>
        </pc:sldLayoutChg>
        <pc:sldLayoutChg chg="del">
          <pc:chgData name="Smith, Christopher" userId="55859027-47ff-4ec1-a263-656b30aeb6f0" providerId="ADAL" clId="{2D7F0DCD-D72C-4640-99E2-8C3648347DC2}" dt="2022-06-21T20:14:14.550" v="280" actId="47"/>
          <pc:sldLayoutMkLst>
            <pc:docMk/>
            <pc:sldMasterMk cId="1538863350" sldId="2147483819"/>
            <pc:sldLayoutMk cId="4238422470" sldId="2147483821"/>
          </pc:sldLayoutMkLst>
        </pc:sldLayoutChg>
        <pc:sldLayoutChg chg="del">
          <pc:chgData name="Smith, Christopher" userId="55859027-47ff-4ec1-a263-656b30aeb6f0" providerId="ADAL" clId="{2D7F0DCD-D72C-4640-99E2-8C3648347DC2}" dt="2022-06-21T20:14:14.550" v="280" actId="47"/>
          <pc:sldLayoutMkLst>
            <pc:docMk/>
            <pc:sldMasterMk cId="1538863350" sldId="2147483819"/>
            <pc:sldLayoutMk cId="871007095" sldId="2147483822"/>
          </pc:sldLayoutMkLst>
        </pc:sldLayoutChg>
        <pc:sldLayoutChg chg="del">
          <pc:chgData name="Smith, Christopher" userId="55859027-47ff-4ec1-a263-656b30aeb6f0" providerId="ADAL" clId="{2D7F0DCD-D72C-4640-99E2-8C3648347DC2}" dt="2022-06-21T20:14:14.550" v="280" actId="47"/>
          <pc:sldLayoutMkLst>
            <pc:docMk/>
            <pc:sldMasterMk cId="1538863350" sldId="2147483819"/>
            <pc:sldLayoutMk cId="3782814558" sldId="2147483823"/>
          </pc:sldLayoutMkLst>
        </pc:sldLayoutChg>
        <pc:sldLayoutChg chg="del">
          <pc:chgData name="Smith, Christopher" userId="55859027-47ff-4ec1-a263-656b30aeb6f0" providerId="ADAL" clId="{2D7F0DCD-D72C-4640-99E2-8C3648347DC2}" dt="2022-06-21T20:14:14.550" v="280" actId="47"/>
          <pc:sldLayoutMkLst>
            <pc:docMk/>
            <pc:sldMasterMk cId="1538863350" sldId="2147483819"/>
            <pc:sldLayoutMk cId="3118506347" sldId="21474838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6/27/2022</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6/27/2022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lists the </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endParaRPr lang="en-US" dirty="0"/>
          </a:p>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953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 County Department of Public Health’s Epidemiology Unit is leading an effort to design and deploy an online health atlas for suburban Cook County. We envision the atlas to be a platform for sharing a wealth of information to improve public health awareness and individual, agency decision-making.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80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Related outcome: Defining our partnership</a:t>
            </a:r>
          </a:p>
          <a:p>
            <a:endParaRPr lang="en-US" dirty="0"/>
          </a:p>
          <a:p>
            <a:r>
              <a:rPr lang="en-US" dirty="0"/>
              <a:t>Take turns completing information in this slide. What are the food access, other concerns of </a:t>
            </a:r>
            <a:r>
              <a:rPr lang="en-US" dirty="0" err="1"/>
              <a:t>VeggieRx</a:t>
            </a:r>
            <a:r>
              <a:rPr lang="en-US" dirty="0"/>
              <a:t>? Community residents? Define public health, epidemiology? How can we work together to achieve shared objectives?</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Individualized exploration, data collection; tests methods and provides feedback; problem solving; identify questions, methods as through lens of a citizen; feedback; problem solving;; identify questions, methods ; study of community; as through lens of a citizen; problem identification;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a:p>
            <a:r>
              <a:rPr lang="en-US" dirty="0"/>
              <a:t>Epidemiology; Interactions, examining patterns over time, monitoring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45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Related outcome: Familiarize group with health atlas</a:t>
            </a:r>
          </a:p>
          <a:p>
            <a:endParaRPr lang="en-US" dirty="0"/>
          </a:p>
          <a:p>
            <a:r>
              <a:rPr lang="en-US" dirty="0"/>
              <a:t>What is the health atlas? The health atlas is designed to help CCDPH work toward achieving health equity for all people and communities of suburban Cook County. Our Epidemiology unit focuses on public health planning, promotion and prevention. Part of this involves advocating for and working with community stakeholders to assure the natural environmental and social conditions necessary to advance physical, mental and social well-being. Six categories of information.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875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57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38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21</a:t>
            </a:fld>
            <a:endParaRPr lang="en-US" dirty="0"/>
          </a:p>
        </p:txBody>
      </p:sp>
    </p:spTree>
    <p:extLst>
      <p:ext uri="{BB962C8B-B14F-4D97-AF65-F5344CB8AC3E}">
        <p14:creationId xmlns:p14="http://schemas.microsoft.com/office/powerpoint/2010/main" val="349977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dirty="0"/>
          </a:p>
        </p:txBody>
      </p:sp>
    </p:spTree>
    <p:extLst>
      <p:ext uri="{BB962C8B-B14F-4D97-AF65-F5344CB8AC3E}">
        <p14:creationId xmlns:p14="http://schemas.microsoft.com/office/powerpoint/2010/main" val="213747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wisdom/voices/power; not “competencies”; capacities</a:t>
            </a:r>
          </a:p>
        </p:txBody>
      </p:sp>
      <p:sp>
        <p:nvSpPr>
          <p:cNvPr id="4" name="Slide Number Placeholder 3"/>
          <p:cNvSpPr>
            <a:spLocks noGrp="1"/>
          </p:cNvSpPr>
          <p:nvPr>
            <p:ph type="sldNum" sz="quarter" idx="5"/>
          </p:nvPr>
        </p:nvSpPr>
        <p:spPr/>
        <p:txBody>
          <a:bodyPr/>
          <a:lstStyle/>
          <a:p>
            <a:fld id="{33596034-A83F-4634-B5C4-6D6F9CE4F352}" type="slidenum">
              <a:rPr lang="en-US" smtClean="0"/>
              <a:t>3</a:t>
            </a:fld>
            <a:endParaRPr lang="en-US"/>
          </a:p>
        </p:txBody>
      </p:sp>
    </p:spTree>
    <p:extLst>
      <p:ext uri="{BB962C8B-B14F-4D97-AF65-F5344CB8AC3E}">
        <p14:creationId xmlns:p14="http://schemas.microsoft.com/office/powerpoint/2010/main" val="4041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history between the two organizations</a:t>
            </a:r>
          </a:p>
          <a:p>
            <a:r>
              <a:rPr lang="en-US" dirty="0"/>
              <a:t>Long-term </a:t>
            </a:r>
            <a:r>
              <a:rPr lang="en-US" dirty="0" err="1"/>
              <a:t>Collaboratorsex</a:t>
            </a:r>
            <a:endParaRPr lang="en-US" dirty="0"/>
          </a:p>
          <a:p>
            <a:r>
              <a:rPr lang="en-US" dirty="0"/>
              <a:t>Add </a:t>
            </a:r>
            <a:r>
              <a:rPr lang="en-US" dirty="0" err="1"/>
              <a:t>Cppw</a:t>
            </a:r>
            <a:r>
              <a:rPr lang="en-US" dirty="0"/>
              <a:t> grant (2011)</a:t>
            </a:r>
          </a:p>
          <a:p>
            <a:r>
              <a:rPr lang="en-US" dirty="0" err="1"/>
              <a:t>Greencorps</a:t>
            </a:r>
            <a:r>
              <a:rPr lang="en-US" dirty="0"/>
              <a:t> grant (2010)</a:t>
            </a:r>
          </a:p>
          <a:p>
            <a:r>
              <a:rPr lang="en-US" dirty="0"/>
              <a:t>Weight of the nation grant (201X)</a:t>
            </a:r>
          </a:p>
          <a:p>
            <a:r>
              <a:rPr lang="en-US" dirty="0"/>
              <a:t>“PP4H would not have been possible without Cook County”</a:t>
            </a:r>
          </a:p>
          <a:p>
            <a:r>
              <a:rPr lang="en-US" dirty="0"/>
              <a:t>Cook County in a process of transformation through these different novel partnerships</a:t>
            </a:r>
          </a:p>
          <a:p>
            <a:r>
              <a:rPr lang="en-US" dirty="0"/>
              <a:t>What we’ve grown into is movement building</a:t>
            </a:r>
          </a:p>
          <a:p>
            <a:r>
              <a:rPr lang="en-US" dirty="0"/>
              <a:t>movements: Food justice; economic justice; mental health</a:t>
            </a:r>
          </a:p>
        </p:txBody>
      </p:sp>
      <p:sp>
        <p:nvSpPr>
          <p:cNvPr id="4" name="Slide Number Placeholder 3"/>
          <p:cNvSpPr>
            <a:spLocks noGrp="1"/>
          </p:cNvSpPr>
          <p:nvPr>
            <p:ph type="sldNum" sz="quarter" idx="5"/>
          </p:nvPr>
        </p:nvSpPr>
        <p:spPr/>
        <p:txBody>
          <a:bodyPr/>
          <a:lstStyle/>
          <a:p>
            <a:fld id="{33596034-A83F-4634-B5C4-6D6F9CE4F352}" type="slidenum">
              <a:rPr lang="en-US" smtClean="0"/>
              <a:t>4</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movement between intervention and impact</a:t>
            </a:r>
          </a:p>
          <a:p>
            <a:r>
              <a:rPr lang="en-US" dirty="0"/>
              <a:t>Touching the lives of individuals</a:t>
            </a:r>
          </a:p>
          <a:p>
            <a:r>
              <a:rPr lang="en-US" dirty="0"/>
              <a:t>Understanding impact is important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71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39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dirty="0"/>
          </a:p>
        </p:txBody>
      </p:sp>
    </p:spTree>
    <p:extLst>
      <p:ext uri="{BB962C8B-B14F-4D97-AF65-F5344CB8AC3E}">
        <p14:creationId xmlns:p14="http://schemas.microsoft.com/office/powerpoint/2010/main" val="40511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r>
              <a:rPr lang="en-US" dirty="0"/>
              <a:t>This figure shows a correlogram which graphs the bivariate Pearson product-moment correlation coefficients between select race, ethnic, income, health outcome and healthy behavior variables by census tract located within CCDPH’s jurisdiction (N=470). Numerically, the Pearson coefficient ranges from -1 to +1. A value of +1 is the result of a perfect positive relationship between two or more variables. Positive correlations, represented with white font/circles, indicate that both variables move in the same direction. Conversely, a value of -1 represents a perfect negative relationship. Negative correlations, represented with black font/circles, indicate that as one variable increases, the other decreases; they are inversely related. A zero indicates no correlation. All correlations presented are statistically significant (p&lt;=0.01).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53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GFF learning and action log to emphasize the learning from action journey. Most partners focus too heavily on outcomes. Partners had the chance to report weekly on the answers to these questions to share as insights, ideas, and actions. They could include quotes, photos, pictures, poems and more in the GFF Learning and Action log. The tool encouraged them to make it their own creative guide. The log was used for peer discussion and self-reflection over time.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719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9E315E-1A72-4A06-BBD9-6E45E2E3A04A}"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163741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1546826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EAC521D8-0276-7043-A50F-48E286C59F7E}" type="slidenum">
              <a:rPr kumimoji="0" lang="en-US" sz="1200" b="1" i="0" u="none" strike="noStrike" kern="1200" cap="none" spc="0" normalizeH="0" baseline="0" noProof="0" smtClean="0">
                <a:ln>
                  <a:noFill/>
                </a:ln>
                <a:solidFill>
                  <a:srgbClr val="0C2340"/>
                </a:solidFill>
                <a:effectLst/>
                <a:uLnTx/>
                <a:uFillTx/>
                <a:latin typeface="brandon_grotesquebold" panose="020B060402020202020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0C2340"/>
              </a:solidFill>
              <a:effectLst/>
              <a:uLnTx/>
              <a:uFillTx/>
              <a:latin typeface="brandon_grotesquebold" panose="020B0604020202020204" charset="0"/>
              <a:ea typeface="+mn-ea"/>
              <a:cs typeface="+mn-cs"/>
            </a:endParaRPr>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9021486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2887764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60549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39E315E-1A72-4A06-BBD9-6E45E2E3A04A}" type="datetimeFigureOut">
              <a:rPr lang="en-US" smtClean="0"/>
              <a:t>6/27/2022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1492708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9E315E-1A72-4A06-BBD9-6E45E2E3A04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745296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9E315E-1A72-4A06-BBD9-6E45E2E3A04A}"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890800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9E315E-1A72-4A06-BBD9-6E45E2E3A04A}"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0970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584495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27525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6/27/2022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3898400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3188527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45223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6/27/2022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5638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2.jp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5.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6/27/2022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4"/>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 id="2147483806" r:id="rId10"/>
    <p:sldLayoutId id="2147483825" r:id="rId11"/>
    <p:sldLayoutId id="2147483826" r:id="rId12"/>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9E315E-1A72-4A06-BBD9-6E45E2E3A04A}" type="datetimeFigureOut">
              <a:rPr lang="en-US" smtClean="0"/>
              <a:t>6/27/2022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03434DC-9BBE-4145-9B5B-F4C1697DE0CB}" type="slidenum">
              <a:rPr lang="en-US" smtClean="0"/>
              <a:t>‹#›</a:t>
            </a:fld>
            <a:endParaRPr lang="en-US"/>
          </a:p>
        </p:txBody>
      </p:sp>
    </p:spTree>
    <p:extLst>
      <p:ext uri="{BB962C8B-B14F-4D97-AF65-F5344CB8AC3E}">
        <p14:creationId xmlns:p14="http://schemas.microsoft.com/office/powerpoint/2010/main" val="137468237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559303"/>
            <a:ext cx="10887276" cy="2923877"/>
          </a:xfrm>
        </p:spPr>
        <p:txBody>
          <a:bodyPr/>
          <a:lstStyle/>
          <a:p>
            <a:pPr>
              <a:lnSpc>
                <a:spcPct val="100000"/>
              </a:lnSpc>
            </a:pPr>
            <a:r>
              <a:rPr lang="en-US" sz="4800" dirty="0">
                <a:latin typeface="brandon_grotesquebold" panose="02000803000000000000"/>
              </a:rPr>
              <a:t>ACTIVISM + ANALYSIS</a:t>
            </a:r>
            <a:br>
              <a:rPr lang="en-US" sz="4800" dirty="0">
                <a:latin typeface="brandon_grotesquebold" panose="02000803000000000000"/>
              </a:rPr>
            </a:br>
            <a:r>
              <a:rPr lang="en-US" sz="4800">
                <a:latin typeface="brandon_grotesquebold" panose="02000803000000000000"/>
              </a:rPr>
              <a:t>4 COMMUNITY HEALTH </a:t>
            </a:r>
            <a:r>
              <a:rPr lang="en-US" sz="4800" dirty="0">
                <a:latin typeface="brandon_grotesquebold" panose="02000803000000000000"/>
              </a:rPr>
              <a:t>EQUITY</a:t>
            </a:r>
            <a:br>
              <a:rPr lang="en-US" sz="4800" dirty="0">
                <a:latin typeface="brandon_grotesquebold" panose="02000803000000000000"/>
              </a:rPr>
            </a:br>
            <a:r>
              <a:rPr lang="en-US" sz="3200" dirty="0">
                <a:latin typeface="brandon_grotesquebold" panose="02000803000000000000"/>
              </a:rPr>
              <a:t>A collaboration between Proviso Partners for Health (PP4H) </a:t>
            </a:r>
            <a:br>
              <a:rPr lang="en-US" sz="3200" dirty="0">
                <a:latin typeface="brandon_grotesquebold" panose="02000803000000000000"/>
              </a:rPr>
            </a:br>
            <a:r>
              <a:rPr lang="en-US" sz="3200" dirty="0">
                <a:latin typeface="brandon_grotesquebold" panose="02000803000000000000"/>
              </a:rPr>
              <a:t>and the Cook County Department of Public Health (CCDPH)</a:t>
            </a:r>
            <a:endParaRPr lang="en-US" sz="32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7" name="Text Placeholder 7">
            <a:extLst>
              <a:ext uri="{FF2B5EF4-FFF2-40B4-BE49-F238E27FC236}">
                <a16:creationId xmlns:a16="http://schemas.microsoft.com/office/drawing/2014/main" id="{66E8B94F-EF42-D5DC-A65D-B9654A86AED8}"/>
              </a:ext>
            </a:extLst>
          </p:cNvPr>
          <p:cNvSpPr txBox="1">
            <a:spLocks/>
          </p:cNvSpPr>
          <p:nvPr/>
        </p:nvSpPr>
        <p:spPr>
          <a:xfrm>
            <a:off x="328660" y="3997311"/>
            <a:ext cx="6381875" cy="1114664"/>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6">
                    <a:lumMod val="10000"/>
                  </a:schemeClr>
                </a:solidFill>
              </a:rPr>
              <a:t>C. Scott Smith, PhD AICP (CCDPH)</a:t>
            </a:r>
          </a:p>
          <a:p>
            <a:pPr marL="0" indent="0">
              <a:buFont typeface="Arial" panose="020B0604020202020204" pitchFamily="34" charset="0"/>
              <a:buNone/>
            </a:pPr>
            <a:r>
              <a:rPr lang="en-US" sz="3200" dirty="0">
                <a:solidFill>
                  <a:schemeClr val="accent6">
                    <a:lumMod val="10000"/>
                  </a:schemeClr>
                </a:solidFill>
              </a:rPr>
              <a:t>Lena Hatchett, PhD (PP4H)</a:t>
            </a:r>
          </a:p>
        </p:txBody>
      </p:sp>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Poverty rate</a:t>
            </a:r>
            <a:br>
              <a:rPr lang="en-US" dirty="0">
                <a:solidFill>
                  <a:srgbClr val="494142"/>
                </a:solidFill>
              </a:rPr>
            </a:b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27809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The US Census Bureau set the 2019 poverty threshold for a family of four at $26,172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Approximately  14.4% of the population in Cook County earned below the poverty threshold in 2019 and 10.0% within CCDPH’s jurisdiction.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Poverty rates vary geographically. Below are rates by CCDPH district ordered from highest to lowest: </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South (15.6%),</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West (10.5%)</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Southwest (10.4%) </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North (6.7%)</a:t>
            </a:r>
          </a:p>
        </p:txBody>
      </p:sp>
      <p:pic>
        <p:nvPicPr>
          <p:cNvPr id="8" name="Picture 7" descr="Map&#10;&#10;Description automatically generated">
            <a:extLst>
              <a:ext uri="{FF2B5EF4-FFF2-40B4-BE49-F238E27FC236}">
                <a16:creationId xmlns:a16="http://schemas.microsoft.com/office/drawing/2014/main" id="{F9D80B0A-14B9-471C-B8ED-1B7171C3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1" name="TextBox 10">
            <a:extLst>
              <a:ext uri="{FF2B5EF4-FFF2-40B4-BE49-F238E27FC236}">
                <a16:creationId xmlns:a16="http://schemas.microsoft.com/office/drawing/2014/main" id="{63C15248-ECCA-468A-9F8F-6B952C340E4A}"/>
              </a:ext>
            </a:extLst>
          </p:cNvPr>
          <p:cNvSpPr txBox="1"/>
          <p:nvPr/>
        </p:nvSpPr>
        <p:spPr>
          <a:xfrm>
            <a:off x="7917180" y="5945628"/>
            <a:ext cx="1395248"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Data sources: US Census Bureau American Community Survey, 2015-2019 Table B17001,  </a:t>
            </a:r>
            <a:r>
              <a:rPr kumimoji="0" lang="en-US" sz="7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Poverty Status in the Past 12 Months by Sex by Age</a:t>
            </a:r>
            <a:r>
              <a:rPr kumimoji="0" lang="en-US" sz="700" b="0" i="0"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 TIGER/Line shapefiles, 2019</a:t>
            </a:r>
            <a:endParaRPr kumimoji="0" lang="en-US" sz="7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endParaRPr>
          </a:p>
        </p:txBody>
      </p:sp>
    </p:spTree>
    <p:extLst>
      <p:ext uri="{BB962C8B-B14F-4D97-AF65-F5344CB8AC3E}">
        <p14:creationId xmlns:p14="http://schemas.microsoft.com/office/powerpoint/2010/main" val="60783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a:bodyPr>
          <a:lstStyle/>
          <a:p>
            <a:r>
              <a:rPr lang="en-US" dirty="0">
                <a:solidFill>
                  <a:schemeClr val="bg1">
                    <a:lumMod val="65000"/>
                  </a:schemeClr>
                </a:solidFill>
              </a:rPr>
              <a:t>Measuring</a:t>
            </a:r>
            <a:br>
              <a:rPr lang="en-US" dirty="0">
                <a:solidFill>
                  <a:srgbClr val="494142"/>
                </a:solidFill>
              </a:rPr>
            </a:br>
            <a:r>
              <a:rPr lang="en-US" dirty="0">
                <a:solidFill>
                  <a:srgbClr val="494142"/>
                </a:solidFill>
              </a:rPr>
              <a:t>DISPARITIES</a:t>
            </a: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Statistical relationships exist between race, ethnicity, income and health outcomes.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Percentage of people of color is positively correlated with prevalence of hypertension, obesity and low recreational physical activity. Whereas percentage white, not Latinx tends to be strongly negatively correlated with these variables.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Poverty rates also tend to be highly correlated with poor health outcomes.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What policies, systems and environments create these inequities?</a:t>
            </a:r>
          </a:p>
        </p:txBody>
      </p:sp>
      <p:sp>
        <p:nvSpPr>
          <p:cNvPr id="12" name="TextBox 11">
            <a:extLst>
              <a:ext uri="{FF2B5EF4-FFF2-40B4-BE49-F238E27FC236}">
                <a16:creationId xmlns:a16="http://schemas.microsoft.com/office/drawing/2014/main" id="{719AF47E-F866-4006-B306-5CFE7A207B7F}"/>
              </a:ext>
            </a:extLst>
          </p:cNvPr>
          <p:cNvSpPr txBox="1"/>
          <p:nvPr/>
        </p:nvSpPr>
        <p:spPr>
          <a:xfrm>
            <a:off x="4922583" y="6344576"/>
            <a:ext cx="472856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N=470 census tracts. All bivariate correlations are statistically significant (p&lt;=0.01)</a:t>
            </a:r>
          </a:p>
        </p:txBody>
      </p:sp>
      <p:pic>
        <p:nvPicPr>
          <p:cNvPr id="4" name="Picture 3" descr="A picture containing background pattern&#10;&#10;Description automatically generated">
            <a:extLst>
              <a:ext uri="{FF2B5EF4-FFF2-40B4-BE49-F238E27FC236}">
                <a16:creationId xmlns:a16="http://schemas.microsoft.com/office/drawing/2014/main" id="{F7141F4F-B3FA-4C93-8862-31F29C2DF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139" y="310232"/>
            <a:ext cx="6483278" cy="5921043"/>
          </a:xfrm>
          <a:prstGeom prst="rect">
            <a:avLst/>
          </a:prstGeom>
          <a:ln>
            <a:solidFill>
              <a:schemeClr val="bg1">
                <a:lumMod val="50000"/>
              </a:schemeClr>
            </a:solidFill>
          </a:ln>
        </p:spPr>
      </p:pic>
      <p:sp>
        <p:nvSpPr>
          <p:cNvPr id="5" name="TextBox 4">
            <a:extLst>
              <a:ext uri="{FF2B5EF4-FFF2-40B4-BE49-F238E27FC236}">
                <a16:creationId xmlns:a16="http://schemas.microsoft.com/office/drawing/2014/main" id="{1221B2AB-365F-4EB4-B8A9-8EE1F91DA9E6}"/>
              </a:ext>
            </a:extLst>
          </p:cNvPr>
          <p:cNvSpPr txBox="1"/>
          <p:nvPr/>
        </p:nvSpPr>
        <p:spPr>
          <a:xfrm>
            <a:off x="8280778" y="3565391"/>
            <a:ext cx="1633781"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Rockwell" panose="02060603020205020403"/>
                <a:ea typeface="+mn-ea"/>
                <a:cs typeface="+mn-cs"/>
              </a:rPr>
              <a:t>WHY?</a:t>
            </a:r>
          </a:p>
        </p:txBody>
      </p:sp>
    </p:spTree>
    <p:extLst>
      <p:ext uri="{BB962C8B-B14F-4D97-AF65-F5344CB8AC3E}">
        <p14:creationId xmlns:p14="http://schemas.microsoft.com/office/powerpoint/2010/main" val="21597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pPr marL="0" marR="0" lvl="0" indent="0" algn="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all" spc="0" normalizeH="0" baseline="0" noProof="0" dirty="0">
                <a:ln>
                  <a:noFill/>
                </a:ln>
                <a:solidFill>
                  <a:srgbClr val="956251">
                    <a:lumMod val="50000"/>
                  </a:srgbClr>
                </a:solidFill>
                <a:effectLst/>
                <a:uLnTx/>
                <a:uFillTx/>
                <a:latin typeface="Rockwell Condensed" panose="02060603050405020104"/>
                <a:ea typeface="+mj-ea"/>
                <a:cs typeface="+mj-cs"/>
              </a:rPr>
              <a:t>LEARNING AND ACTION</a:t>
            </a:r>
            <a:endParaRPr kumimoji="0" lang="en-US" sz="5400" b="0" i="0" u="none" strike="noStrike" kern="1200" cap="all" spc="0" normalizeH="0" baseline="0" noProof="0" dirty="0">
              <a:ln>
                <a:noFill/>
              </a:ln>
              <a:solidFill>
                <a:srgbClr val="494142"/>
              </a:solidFill>
              <a:effectLst/>
              <a:uLnTx/>
              <a:uFillTx/>
              <a:latin typeface="Rockwell Condensed" panose="02060603050405020104"/>
              <a:ea typeface="+mj-ea"/>
              <a:cs typeface="+mj-cs"/>
            </a:endParaRPr>
          </a:p>
        </p:txBody>
      </p:sp>
      <p:pic>
        <p:nvPicPr>
          <p:cNvPr id="17" name="Content Placeholder 18" descr="A picture containing text, stationary, envelope, businesscard&#10;&#10;Description automatically generated">
            <a:extLst>
              <a:ext uri="{FF2B5EF4-FFF2-40B4-BE49-F238E27FC236}">
                <a16:creationId xmlns:a16="http://schemas.microsoft.com/office/drawing/2014/main" id="{034D410D-1562-541D-7225-2F7BBDC45D4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0"/>
            <a:ext cx="7415873" cy="5104762"/>
          </a:xfrm>
          <a:prstGeom prst="rect">
            <a:avLst/>
          </a:prstGeom>
        </p:spPr>
      </p:pic>
      <p:sp>
        <p:nvSpPr>
          <p:cNvPr id="21" name="TextBox 20">
            <a:extLst>
              <a:ext uri="{FF2B5EF4-FFF2-40B4-BE49-F238E27FC236}">
                <a16:creationId xmlns:a16="http://schemas.microsoft.com/office/drawing/2014/main" id="{5381AA48-B988-7F11-8E1F-05FC4820B01F}"/>
              </a:ext>
            </a:extLst>
          </p:cNvPr>
          <p:cNvSpPr txBox="1"/>
          <p:nvPr/>
        </p:nvSpPr>
        <p:spPr>
          <a:xfrm>
            <a:off x="7415873" y="2825336"/>
            <a:ext cx="4555699"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What three points (ideas) do I want to remember about this week?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What squares with my thinking?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200" dirty="0">
              <a:solidFill>
                <a:prstClr val="white">
                  <a:lumMod val="50000"/>
                </a:prstClr>
              </a:solidFill>
              <a:latin typeface="Rockwell" panose="0206060302020502040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white">
                    <a:lumMod val="50000"/>
                  </a:prstClr>
                </a:solidFill>
                <a:effectLst/>
                <a:uLnTx/>
                <a:uFillTx/>
                <a:latin typeface="Rockwell" panose="02060603020205020403"/>
                <a:ea typeface="+mn-ea"/>
                <a:cs typeface="+mn-cs"/>
              </a:rPr>
              <a:t>Wha</a:t>
            </a:r>
            <a:r>
              <a:rPr lang="en-US" sz="2200" dirty="0">
                <a:solidFill>
                  <a:prstClr val="white">
                    <a:lumMod val="50000"/>
                  </a:prstClr>
                </a:solidFill>
                <a:latin typeface="Rockwell" panose="02060603020205020403"/>
              </a:rPr>
              <a:t>t questions are still circling around in my head about what we discussed?</a:t>
            </a:r>
            <a:endParaRPr kumimoji="0" lang="en-US" sz="22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862877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Up 55">
            <a:extLst>
              <a:ext uri="{FF2B5EF4-FFF2-40B4-BE49-F238E27FC236}">
                <a16:creationId xmlns:a16="http://schemas.microsoft.com/office/drawing/2014/main" id="{7E523E05-0EFC-6BAD-4E69-0E096585FF05}"/>
              </a:ext>
            </a:extLst>
          </p:cNvPr>
          <p:cNvSpPr/>
          <p:nvPr/>
        </p:nvSpPr>
        <p:spPr>
          <a:xfrm rot="5400000">
            <a:off x="5220397" y="-1943164"/>
            <a:ext cx="1751207" cy="12031760"/>
          </a:xfrm>
          <a:prstGeom prst="up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SUBURBAN COOK COUNTY HEALTH ATLAS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889603"/>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Using startup funds from CDC’s Health Equity Grant, CCDPH’s Epidemiology Unit is collaborating with UIC’s PHAME Center and </a:t>
            </a:r>
            <a:r>
              <a:rPr kumimoji="0" lang="en-US" sz="1600" b="0" i="0" u="none" strike="noStrike" kern="1200" cap="none" spc="0" normalizeH="0" baseline="0" noProof="0" dirty="0" err="1">
                <a:ln>
                  <a:noFill/>
                </a:ln>
                <a:solidFill>
                  <a:srgbClr val="09233F"/>
                </a:solidFill>
                <a:effectLst/>
                <a:uLnTx/>
                <a:uFillTx/>
                <a:latin typeface="Calibri" panose="020F0502020204030204"/>
                <a:ea typeface="+mn-ea"/>
                <a:cs typeface="+mn-cs"/>
              </a:rPr>
              <a:t>Metopio</a:t>
            </a: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 </a:t>
            </a:r>
            <a:b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to design and deploy an innovative, online atlas for exploring and sharing health information concerning the suburban residents of Cook County.</a:t>
            </a:r>
            <a:b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The atlas allows stakeholders to examine, visualize and download health data using maps, charts and tables.</a:t>
            </a:r>
            <a:endPar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endParaRPr>
          </a:p>
        </p:txBody>
      </p:sp>
      <p:pic>
        <p:nvPicPr>
          <p:cNvPr id="35" name="Picture 34">
            <a:extLst>
              <a:ext uri="{FF2B5EF4-FFF2-40B4-BE49-F238E27FC236}">
                <a16:creationId xmlns:a16="http://schemas.microsoft.com/office/drawing/2014/main" id="{F7563B2D-4D2B-5CD0-54B7-4A3DE998B22F}"/>
              </a:ext>
            </a:extLst>
          </p:cNvPr>
          <p:cNvPicPr>
            <a:picLocks noChangeAspect="1"/>
          </p:cNvPicPr>
          <p:nvPr/>
        </p:nvPicPr>
        <p:blipFill>
          <a:blip r:embed="rId3"/>
          <a:stretch>
            <a:fillRect/>
          </a:stretch>
        </p:blipFill>
        <p:spPr>
          <a:xfrm>
            <a:off x="3839401" y="1962463"/>
            <a:ext cx="4801290" cy="4155060"/>
          </a:xfrm>
          <a:prstGeom prst="rect">
            <a:avLst/>
          </a:prstGeom>
          <a:ln>
            <a:solidFill>
              <a:schemeClr val="accent6">
                <a:lumMod val="10000"/>
              </a:schemeClr>
            </a:solidFill>
          </a:ln>
        </p:spPr>
      </p:pic>
      <p:grpSp>
        <p:nvGrpSpPr>
          <p:cNvPr id="58" name="Group 57">
            <a:extLst>
              <a:ext uri="{FF2B5EF4-FFF2-40B4-BE49-F238E27FC236}">
                <a16:creationId xmlns:a16="http://schemas.microsoft.com/office/drawing/2014/main" id="{A4AF74D5-90E2-9C9C-464C-59DCC8EC674D}"/>
              </a:ext>
            </a:extLst>
          </p:cNvPr>
          <p:cNvGrpSpPr/>
          <p:nvPr/>
        </p:nvGrpSpPr>
        <p:grpSpPr>
          <a:xfrm>
            <a:off x="9212980" y="1962463"/>
            <a:ext cx="1828800" cy="4150496"/>
            <a:chOff x="8844680" y="1873563"/>
            <a:chExt cx="1828800" cy="4150496"/>
          </a:xfrm>
        </p:grpSpPr>
        <p:pic>
          <p:nvPicPr>
            <p:cNvPr id="51" name="Picture 50">
              <a:extLst>
                <a:ext uri="{FF2B5EF4-FFF2-40B4-BE49-F238E27FC236}">
                  <a16:creationId xmlns:a16="http://schemas.microsoft.com/office/drawing/2014/main" id="{8C4C6639-70F3-98C3-9D3F-CBD5519507A0}"/>
                </a:ext>
              </a:extLst>
            </p:cNvPr>
            <p:cNvPicPr>
              <a:picLocks noChangeAspect="1"/>
            </p:cNvPicPr>
            <p:nvPr/>
          </p:nvPicPr>
          <p:blipFill>
            <a:blip r:embed="rId4"/>
            <a:stretch>
              <a:fillRect/>
            </a:stretch>
          </p:blipFill>
          <p:spPr>
            <a:xfrm>
              <a:off x="8844680" y="1873563"/>
              <a:ext cx="1828800" cy="2214081"/>
            </a:xfrm>
            <a:prstGeom prst="rect">
              <a:avLst/>
            </a:prstGeom>
            <a:ln>
              <a:solidFill>
                <a:schemeClr val="accent6">
                  <a:lumMod val="10000"/>
                </a:schemeClr>
              </a:solidFill>
            </a:ln>
          </p:spPr>
        </p:pic>
        <p:pic>
          <p:nvPicPr>
            <p:cNvPr id="53" name="Picture 52">
              <a:extLst>
                <a:ext uri="{FF2B5EF4-FFF2-40B4-BE49-F238E27FC236}">
                  <a16:creationId xmlns:a16="http://schemas.microsoft.com/office/drawing/2014/main" id="{CB11E990-4C72-B86E-8CB1-21A350E54540}"/>
                </a:ext>
              </a:extLst>
            </p:cNvPr>
            <p:cNvPicPr>
              <a:picLocks noChangeAspect="1"/>
            </p:cNvPicPr>
            <p:nvPr/>
          </p:nvPicPr>
          <p:blipFill>
            <a:blip r:embed="rId5"/>
            <a:stretch>
              <a:fillRect/>
            </a:stretch>
          </p:blipFill>
          <p:spPr>
            <a:xfrm>
              <a:off x="8844680" y="4120257"/>
              <a:ext cx="1828800" cy="1009122"/>
            </a:xfrm>
            <a:prstGeom prst="rect">
              <a:avLst/>
            </a:prstGeom>
            <a:ln>
              <a:solidFill>
                <a:schemeClr val="accent6">
                  <a:lumMod val="10000"/>
                </a:schemeClr>
              </a:solidFill>
            </a:ln>
          </p:spPr>
        </p:pic>
        <p:pic>
          <p:nvPicPr>
            <p:cNvPr id="55" name="Picture 54">
              <a:extLst>
                <a:ext uri="{FF2B5EF4-FFF2-40B4-BE49-F238E27FC236}">
                  <a16:creationId xmlns:a16="http://schemas.microsoft.com/office/drawing/2014/main" id="{86AC14AC-48CC-F273-46DC-29D72F83CAC1}"/>
                </a:ext>
              </a:extLst>
            </p:cNvPr>
            <p:cNvPicPr>
              <a:picLocks noChangeAspect="1"/>
            </p:cNvPicPr>
            <p:nvPr/>
          </p:nvPicPr>
          <p:blipFill>
            <a:blip r:embed="rId6"/>
            <a:stretch>
              <a:fillRect/>
            </a:stretch>
          </p:blipFill>
          <p:spPr>
            <a:xfrm>
              <a:off x="8844680" y="5161992"/>
              <a:ext cx="1828800" cy="862067"/>
            </a:xfrm>
            <a:prstGeom prst="rect">
              <a:avLst/>
            </a:prstGeom>
            <a:ln>
              <a:solidFill>
                <a:schemeClr val="accent6">
                  <a:lumMod val="10000"/>
                </a:schemeClr>
              </a:solidFill>
            </a:ln>
          </p:spPr>
        </p:pic>
      </p:grpSp>
      <p:grpSp>
        <p:nvGrpSpPr>
          <p:cNvPr id="7" name="Group 6">
            <a:extLst>
              <a:ext uri="{FF2B5EF4-FFF2-40B4-BE49-F238E27FC236}">
                <a16:creationId xmlns:a16="http://schemas.microsoft.com/office/drawing/2014/main" id="{6853CAA0-1E3A-8BF5-1C2E-590D3B57D6FF}"/>
              </a:ext>
            </a:extLst>
          </p:cNvPr>
          <p:cNvGrpSpPr/>
          <p:nvPr/>
        </p:nvGrpSpPr>
        <p:grpSpPr>
          <a:xfrm>
            <a:off x="520700" y="2386184"/>
            <a:ext cx="2870200" cy="3264534"/>
            <a:chOff x="520700" y="2386184"/>
            <a:chExt cx="2870200" cy="3264534"/>
          </a:xfrm>
        </p:grpSpPr>
        <p:sp>
          <p:nvSpPr>
            <p:cNvPr id="48" name="Rectangle: Rounded Corners 47">
              <a:extLst>
                <a:ext uri="{FF2B5EF4-FFF2-40B4-BE49-F238E27FC236}">
                  <a16:creationId xmlns:a16="http://schemas.microsoft.com/office/drawing/2014/main" id="{F269928D-5A56-51CB-58A1-361FABA20709}"/>
                </a:ext>
              </a:extLst>
            </p:cNvPr>
            <p:cNvSpPr/>
            <p:nvPr/>
          </p:nvSpPr>
          <p:spPr>
            <a:xfrm>
              <a:off x="520700" y="2386184"/>
              <a:ext cx="2870200" cy="3264534"/>
            </a:xfrm>
            <a:prstGeom prst="roundRect">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D840A4-A8F1-B001-66E6-681DEBEA49F2}"/>
                </a:ext>
              </a:extLst>
            </p:cNvPr>
            <p:cNvGrpSpPr/>
            <p:nvPr/>
          </p:nvGrpSpPr>
          <p:grpSpPr>
            <a:xfrm>
              <a:off x="791669" y="2772292"/>
              <a:ext cx="2337744" cy="2558711"/>
              <a:chOff x="839797" y="2772292"/>
              <a:chExt cx="2337744" cy="2558711"/>
            </a:xfrm>
          </p:grpSpPr>
          <p:pic>
            <p:nvPicPr>
              <p:cNvPr id="36" name="Picture 35">
                <a:extLst>
                  <a:ext uri="{FF2B5EF4-FFF2-40B4-BE49-F238E27FC236}">
                    <a16:creationId xmlns:a16="http://schemas.microsoft.com/office/drawing/2014/main" id="{D0F91B8F-8882-2A3D-4ABC-EF3C63BA4AE7}"/>
                  </a:ext>
                </a:extLst>
              </p:cNvPr>
              <p:cNvPicPr>
                <a:picLocks noChangeAspect="1"/>
              </p:cNvPicPr>
              <p:nvPr/>
            </p:nvPicPr>
            <p:blipFill>
              <a:blip r:embed="rId7"/>
              <a:stretch>
                <a:fillRect/>
              </a:stretch>
            </p:blipFill>
            <p:spPr>
              <a:xfrm>
                <a:off x="839797" y="3752642"/>
                <a:ext cx="2322576" cy="592111"/>
              </a:xfrm>
              <a:prstGeom prst="rect">
                <a:avLst/>
              </a:prstGeom>
            </p:spPr>
          </p:pic>
          <p:pic>
            <p:nvPicPr>
              <p:cNvPr id="47" name="Picture 46">
                <a:extLst>
                  <a:ext uri="{FF2B5EF4-FFF2-40B4-BE49-F238E27FC236}">
                    <a16:creationId xmlns:a16="http://schemas.microsoft.com/office/drawing/2014/main" id="{54975813-892C-72F7-5B13-B9729930BA94}"/>
                  </a:ext>
                </a:extLst>
              </p:cNvPr>
              <p:cNvPicPr>
                <a:picLocks noChangeAspect="1"/>
              </p:cNvPicPr>
              <p:nvPr/>
            </p:nvPicPr>
            <p:blipFill rotWithShape="1">
              <a:blip r:embed="rId8"/>
              <a:srcRect l="10862" t="9702" r="69804" b="79775"/>
              <a:stretch/>
            </p:blipFill>
            <p:spPr>
              <a:xfrm>
                <a:off x="839797" y="4619971"/>
                <a:ext cx="2322576" cy="711032"/>
              </a:xfrm>
              <a:prstGeom prst="rect">
                <a:avLst/>
              </a:prstGeom>
            </p:spPr>
          </p:pic>
          <p:pic>
            <p:nvPicPr>
              <p:cNvPr id="3" name="Picture 2">
                <a:extLst>
                  <a:ext uri="{FF2B5EF4-FFF2-40B4-BE49-F238E27FC236}">
                    <a16:creationId xmlns:a16="http://schemas.microsoft.com/office/drawing/2014/main" id="{6028706B-463A-A217-89DF-9A2355FAB5C7}"/>
                  </a:ext>
                </a:extLst>
              </p:cNvPr>
              <p:cNvPicPr>
                <a:picLocks noChangeAspect="1"/>
              </p:cNvPicPr>
              <p:nvPr/>
            </p:nvPicPr>
            <p:blipFill>
              <a:blip r:embed="rId9"/>
              <a:stretch>
                <a:fillRect/>
              </a:stretch>
            </p:blipFill>
            <p:spPr>
              <a:xfrm>
                <a:off x="854965" y="2772292"/>
                <a:ext cx="2322576" cy="666131"/>
              </a:xfrm>
              <a:prstGeom prst="rect">
                <a:avLst/>
              </a:prstGeom>
            </p:spPr>
          </p:pic>
        </p:grpSp>
      </p:grpSp>
    </p:spTree>
    <p:extLst>
      <p:ext uri="{BB962C8B-B14F-4D97-AF65-F5344CB8AC3E}">
        <p14:creationId xmlns:p14="http://schemas.microsoft.com/office/powerpoint/2010/main" val="15244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CCDPH PUBLIC HEALTH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74"/>
            <a:ext cx="12192000" cy="617477"/>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atlas will be an important component of CCDPH’s broader, multi-platform public health awareness, </a:t>
            </a:r>
          </a:p>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data and code sharing ecosystem.</a:t>
            </a:r>
          </a:p>
        </p:txBody>
      </p:sp>
      <p:grpSp>
        <p:nvGrpSpPr>
          <p:cNvPr id="10" name="Group 9">
            <a:extLst>
              <a:ext uri="{FF2B5EF4-FFF2-40B4-BE49-F238E27FC236}">
                <a16:creationId xmlns:a16="http://schemas.microsoft.com/office/drawing/2014/main" id="{CA9941E1-298A-A294-4B8F-9C10EEDA9A03}"/>
              </a:ext>
            </a:extLst>
          </p:cNvPr>
          <p:cNvGrpSpPr/>
          <p:nvPr/>
        </p:nvGrpSpPr>
        <p:grpSpPr>
          <a:xfrm>
            <a:off x="509451" y="1713159"/>
            <a:ext cx="5586549" cy="2398879"/>
            <a:chOff x="509451" y="1517560"/>
            <a:chExt cx="5586549" cy="2398879"/>
          </a:xfrm>
        </p:grpSpPr>
        <p:sp>
          <p:nvSpPr>
            <p:cNvPr id="55" name="TextBox 54">
              <a:extLst>
                <a:ext uri="{FF2B5EF4-FFF2-40B4-BE49-F238E27FC236}">
                  <a16:creationId xmlns:a16="http://schemas.microsoft.com/office/drawing/2014/main" id="{94824388-1A5E-B8DD-0349-3A8D939B0871}"/>
                </a:ext>
              </a:extLst>
            </p:cNvPr>
            <p:cNvSpPr txBox="1"/>
            <p:nvPr/>
          </p:nvSpPr>
          <p:spPr>
            <a:xfrm>
              <a:off x="509451" y="2188899"/>
              <a:ext cx="2892334" cy="584775"/>
            </a:xfrm>
            <a:prstGeom prst="rect">
              <a:avLst/>
            </a:prstGeom>
            <a:noFill/>
          </p:spPr>
          <p:txBody>
            <a:bodyPr wrap="squar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BA6"/>
                  </a:solidFill>
                  <a:effectLst/>
                  <a:uLnTx/>
                  <a:uFillTx/>
                  <a:latin typeface="Poppins" pitchFamily="2" charset="77"/>
                  <a:ea typeface="League Spartan" charset="0"/>
                  <a:cs typeface="Poppins" pitchFamily="2" charset="77"/>
                </a:rPr>
                <a:t>SUBURBAN COOK COUNTY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grpSp>
          <p:nvGrpSpPr>
            <p:cNvPr id="6" name="Group 5">
              <a:extLst>
                <a:ext uri="{FF2B5EF4-FFF2-40B4-BE49-F238E27FC236}">
                  <a16:creationId xmlns:a16="http://schemas.microsoft.com/office/drawing/2014/main" id="{4BB5F95B-E616-561A-A490-5EBA906D12E8}"/>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grpSp>
      <p:grpSp>
        <p:nvGrpSpPr>
          <p:cNvPr id="9" name="Group 8">
            <a:extLst>
              <a:ext uri="{FF2B5EF4-FFF2-40B4-BE49-F238E27FC236}">
                <a16:creationId xmlns:a16="http://schemas.microsoft.com/office/drawing/2014/main" id="{E96E391A-223C-AAAD-6571-F41A958F61A1}"/>
              </a:ext>
            </a:extLst>
          </p:cNvPr>
          <p:cNvGrpSpPr/>
          <p:nvPr/>
        </p:nvGrpSpPr>
        <p:grpSpPr>
          <a:xfrm>
            <a:off x="182634" y="2124315"/>
            <a:ext cx="11272094" cy="4386601"/>
            <a:chOff x="182634" y="1928716"/>
            <a:chExt cx="11272094" cy="4386601"/>
          </a:xfrm>
        </p:grpSpPr>
        <p:grpSp>
          <p:nvGrpSpPr>
            <p:cNvPr id="7" name="Group 6">
              <a:extLst>
                <a:ext uri="{FF2B5EF4-FFF2-40B4-BE49-F238E27FC236}">
                  <a16:creationId xmlns:a16="http://schemas.microsoft.com/office/drawing/2014/main" id="{627C2C9C-7DA4-803A-9180-B3541B84FA92}"/>
                </a:ext>
              </a:extLst>
            </p:cNvPr>
            <p:cNvGrpSpPr/>
            <p:nvPr/>
          </p:nvGrpSpPr>
          <p:grpSpPr>
            <a:xfrm>
              <a:off x="5554026" y="2053142"/>
              <a:ext cx="2398878" cy="2398878"/>
              <a:chOff x="5554026" y="2053142"/>
              <a:chExt cx="2398878" cy="2398878"/>
            </a:xfrm>
          </p:grpSpPr>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3142"/>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6C9D4"/>
                  </a:solidFill>
                  <a:effectLst/>
                  <a:uLnTx/>
                  <a:uFillTx/>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1928716"/>
              <a:ext cx="2621230" cy="830997"/>
            </a:xfrm>
            <a:prstGeom prst="rect">
              <a:avLst/>
            </a:prstGeom>
            <a:noFill/>
          </p:spPr>
          <p:txBody>
            <a:bodyPr wrap="squar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F4A23"/>
                  </a:solidFill>
                  <a:effectLst/>
                  <a:uLnTx/>
                  <a:uFillTx/>
                  <a:latin typeface="Poppins" pitchFamily="2" charset="77"/>
                  <a:ea typeface="League Spartan" charset="0"/>
                  <a:cs typeface="Poppins" pitchFamily="2" charset="77"/>
                </a:rPr>
                <a:t>CCDPH STORYMAPS, DASHBOARDS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182634" y="4290781"/>
              <a:ext cx="3219151"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58573"/>
                  </a:solidFill>
                  <a:effectLst/>
                  <a:uLnTx/>
                  <a:uFillTx/>
                  <a:latin typeface="Poppins" pitchFamily="2" charset="77"/>
                  <a:ea typeface="League Spartan" charset="0"/>
                  <a:cs typeface="Poppins" pitchFamily="2" charset="77"/>
                </a:rPr>
                <a:t>CCDPH 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Delimited datasets, geographic feature layers and associated programming code made available for expert users</a:t>
              </a:r>
            </a:p>
          </p:txBody>
        </p:sp>
        <p:grpSp>
          <p:nvGrpSpPr>
            <p:cNvPr id="3" name="Group 2">
              <a:extLst>
                <a:ext uri="{FF2B5EF4-FFF2-40B4-BE49-F238E27FC236}">
                  <a16:creationId xmlns:a16="http://schemas.microsoft.com/office/drawing/2014/main" id="{07DE7E77-47F2-B302-09B2-FE601E1A0343}"/>
                </a:ext>
              </a:extLst>
            </p:cNvPr>
            <p:cNvGrpSpPr/>
            <p:nvPr/>
          </p:nvGrpSpPr>
          <p:grpSpPr>
            <a:xfrm>
              <a:off x="4233045" y="3380858"/>
              <a:ext cx="2398878" cy="2398878"/>
              <a:chOff x="4233045" y="3380858"/>
              <a:chExt cx="2398878" cy="2398878"/>
            </a:xfrm>
          </p:grpSpPr>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grpSp>
        <p:grpSp>
          <p:nvGrpSpPr>
            <p:cNvPr id="2" name="Group 1">
              <a:extLst>
                <a:ext uri="{FF2B5EF4-FFF2-40B4-BE49-F238E27FC236}">
                  <a16:creationId xmlns:a16="http://schemas.microsoft.com/office/drawing/2014/main" id="{DFA28532-C09D-FD07-2BE0-D76CD33E5395}"/>
                </a:ext>
              </a:extLst>
            </p:cNvPr>
            <p:cNvGrpSpPr/>
            <p:nvPr/>
          </p:nvGrpSpPr>
          <p:grpSpPr>
            <a:xfrm>
              <a:off x="6092974" y="3916439"/>
              <a:ext cx="2398879" cy="2398878"/>
              <a:chOff x="6092974" y="3916439"/>
              <a:chExt cx="2398879" cy="2398878"/>
            </a:xfrm>
          </p:grpSpPr>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2974"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975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6856EB6C-F727-5042-B9FF-DFD95911CC9F}"/>
              </a:ext>
            </a:extLst>
          </p:cNvPr>
          <p:cNvSpPr>
            <a:spLocks noChangeArrowheads="1"/>
          </p:cNvSpPr>
          <p:nvPr/>
        </p:nvSpPr>
        <p:spPr bwMode="auto">
          <a:xfrm>
            <a:off x="7320118" y="5832336"/>
            <a:ext cx="487311" cy="589056"/>
          </a:xfrm>
          <a:custGeom>
            <a:avLst/>
            <a:gdLst>
              <a:gd name="connsiteX0" fmla="*/ 164054 w 1083373"/>
              <a:gd name="connsiteY0" fmla="*/ 0 h 1309570"/>
              <a:gd name="connsiteX1" fmla="*/ 170212 w 1083373"/>
              <a:gd name="connsiteY1" fmla="*/ 17944 h 1309570"/>
              <a:gd name="connsiteX2" fmla="*/ 213859 w 1083373"/>
              <a:gd name="connsiteY2" fmla="*/ 99138 h 1309570"/>
              <a:gd name="connsiteX3" fmla="*/ 901761 w 1083373"/>
              <a:gd name="connsiteY3" fmla="*/ 787640 h 1309570"/>
              <a:gd name="connsiteX4" fmla="*/ 1083373 w 1083373"/>
              <a:gd name="connsiteY4" fmla="*/ 1226610 h 1309570"/>
              <a:gd name="connsiteX5" fmla="*/ 1000406 w 1083373"/>
              <a:gd name="connsiteY5" fmla="*/ 1309570 h 1309570"/>
              <a:gd name="connsiteX6" fmla="*/ 916787 w 1083373"/>
              <a:gd name="connsiteY6" fmla="*/ 1226610 h 1309570"/>
              <a:gd name="connsiteX7" fmla="*/ 784825 w 1083373"/>
              <a:gd name="connsiteY7" fmla="*/ 905221 h 1309570"/>
              <a:gd name="connsiteX8" fmla="*/ 66218 w 1083373"/>
              <a:gd name="connsiteY8" fmla="*/ 187323 h 1309570"/>
              <a:gd name="connsiteX9" fmla="*/ 8801 w 1083373"/>
              <a:gd name="connsiteY9" fmla="*/ 153465 h 1309570"/>
              <a:gd name="connsiteX10" fmla="*/ 0 w 1083373"/>
              <a:gd name="connsiteY10" fmla="*/ 149294 h 1309570"/>
              <a:gd name="connsiteX11" fmla="*/ 8609 w 1083373"/>
              <a:gd name="connsiteY11" fmla="*/ 144621 h 1309570"/>
              <a:gd name="connsiteX12" fmla="*/ 121753 w 1083373"/>
              <a:gd name="connsiteY12" fmla="*/ 51269 h 130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373" h="1309570">
                <a:moveTo>
                  <a:pt x="164054" y="0"/>
                </a:moveTo>
                <a:lnTo>
                  <a:pt x="170212" y="17944"/>
                </a:lnTo>
                <a:cubicBezTo>
                  <a:pt x="183237" y="47165"/>
                  <a:pt x="198181" y="74315"/>
                  <a:pt x="213859" y="99138"/>
                </a:cubicBezTo>
                <a:lnTo>
                  <a:pt x="901761" y="787640"/>
                </a:lnTo>
                <a:cubicBezTo>
                  <a:pt x="1018698" y="905221"/>
                  <a:pt x="1083373" y="1060690"/>
                  <a:pt x="1083373" y="1226610"/>
                </a:cubicBezTo>
                <a:cubicBezTo>
                  <a:pt x="1083373" y="1272336"/>
                  <a:pt x="1046136" y="1309570"/>
                  <a:pt x="1000406" y="1309570"/>
                </a:cubicBezTo>
                <a:cubicBezTo>
                  <a:pt x="954024" y="1309570"/>
                  <a:pt x="916787" y="1272336"/>
                  <a:pt x="916787" y="1226610"/>
                </a:cubicBezTo>
                <a:cubicBezTo>
                  <a:pt x="916787" y="1105109"/>
                  <a:pt x="870404" y="990794"/>
                  <a:pt x="784825" y="905221"/>
                </a:cubicBezTo>
                <a:lnTo>
                  <a:pt x="66218" y="187323"/>
                </a:lnTo>
                <a:cubicBezTo>
                  <a:pt x="46701" y="174585"/>
                  <a:pt x="27511" y="163358"/>
                  <a:pt x="8801" y="153465"/>
                </a:cubicBezTo>
                <a:lnTo>
                  <a:pt x="0" y="149294"/>
                </a:lnTo>
                <a:lnTo>
                  <a:pt x="8609" y="144621"/>
                </a:lnTo>
                <a:cubicBezTo>
                  <a:pt x="49281" y="117144"/>
                  <a:pt x="87166" y="85856"/>
                  <a:pt x="121753" y="51269"/>
                </a:cubicBezTo>
                <a:close/>
              </a:path>
            </a:pathLst>
          </a:custGeom>
          <a:solidFill>
            <a:schemeClr val="bg1">
              <a:lumMod val="50000"/>
            </a:schemeClr>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26" name="Freeform 25">
            <a:extLst>
              <a:ext uri="{FF2B5EF4-FFF2-40B4-BE49-F238E27FC236}">
                <a16:creationId xmlns:a16="http://schemas.microsoft.com/office/drawing/2014/main" id="{CC9001B5-7791-074D-9C6D-E98D7CBB357B}"/>
              </a:ext>
            </a:extLst>
          </p:cNvPr>
          <p:cNvSpPr>
            <a:spLocks noChangeArrowheads="1"/>
          </p:cNvSpPr>
          <p:nvPr/>
        </p:nvSpPr>
        <p:spPr bwMode="auto">
          <a:xfrm>
            <a:off x="7320333" y="2979743"/>
            <a:ext cx="487096" cy="1572122"/>
          </a:xfrm>
          <a:custGeom>
            <a:avLst/>
            <a:gdLst>
              <a:gd name="connsiteX0" fmla="*/ 163732 w 1082895"/>
              <a:gd name="connsiteY0" fmla="*/ 0 h 3495092"/>
              <a:gd name="connsiteX1" fmla="*/ 169734 w 1082895"/>
              <a:gd name="connsiteY1" fmla="*/ 17521 h 3495092"/>
              <a:gd name="connsiteX2" fmla="*/ 213381 w 1082895"/>
              <a:gd name="connsiteY2" fmla="*/ 99075 h 3495092"/>
              <a:gd name="connsiteX3" fmla="*/ 901283 w 1082895"/>
              <a:gd name="connsiteY3" fmla="*/ 787421 h 3495092"/>
              <a:gd name="connsiteX4" fmla="*/ 1082895 w 1082895"/>
              <a:gd name="connsiteY4" fmla="*/ 1226291 h 3495092"/>
              <a:gd name="connsiteX5" fmla="*/ 1082895 w 1082895"/>
              <a:gd name="connsiteY5" fmla="*/ 3495092 h 3495092"/>
              <a:gd name="connsiteX6" fmla="*/ 916309 w 1082895"/>
              <a:gd name="connsiteY6" fmla="*/ 3495092 h 3495092"/>
              <a:gd name="connsiteX7" fmla="*/ 916309 w 1082895"/>
              <a:gd name="connsiteY7" fmla="*/ 1226291 h 3495092"/>
              <a:gd name="connsiteX8" fmla="*/ 784347 w 1082895"/>
              <a:gd name="connsiteY8" fmla="*/ 904976 h 3495092"/>
              <a:gd name="connsiteX9" fmla="*/ 65740 w 1082895"/>
              <a:gd name="connsiteY9" fmla="*/ 186587 h 3495092"/>
              <a:gd name="connsiteX10" fmla="*/ 0 w 1082895"/>
              <a:gd name="connsiteY10" fmla="*/ 151594 h 3495092"/>
              <a:gd name="connsiteX11" fmla="*/ 4589 w 1082895"/>
              <a:gd name="connsiteY11" fmla="*/ 149103 h 3495092"/>
              <a:gd name="connsiteX12" fmla="*/ 117733 w 1082895"/>
              <a:gd name="connsiteY12" fmla="*/ 55751 h 34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895" h="3495092">
                <a:moveTo>
                  <a:pt x="163732" y="0"/>
                </a:moveTo>
                <a:lnTo>
                  <a:pt x="169734" y="17521"/>
                </a:lnTo>
                <a:cubicBezTo>
                  <a:pt x="182759" y="46828"/>
                  <a:pt x="197702" y="74094"/>
                  <a:pt x="213381" y="99075"/>
                </a:cubicBezTo>
                <a:lnTo>
                  <a:pt x="901283" y="787421"/>
                </a:lnTo>
                <a:cubicBezTo>
                  <a:pt x="1018220" y="904323"/>
                  <a:pt x="1082895" y="1060409"/>
                  <a:pt x="1082895" y="1226291"/>
                </a:cubicBezTo>
                <a:lnTo>
                  <a:pt x="1082895" y="3495092"/>
                </a:lnTo>
                <a:lnTo>
                  <a:pt x="916309" y="3495092"/>
                </a:lnTo>
                <a:lnTo>
                  <a:pt x="916309" y="1226291"/>
                </a:lnTo>
                <a:cubicBezTo>
                  <a:pt x="916309" y="1104165"/>
                  <a:pt x="869926" y="990529"/>
                  <a:pt x="784347" y="904976"/>
                </a:cubicBezTo>
                <a:lnTo>
                  <a:pt x="65740" y="186587"/>
                </a:lnTo>
                <a:lnTo>
                  <a:pt x="0" y="151594"/>
                </a:lnTo>
                <a:lnTo>
                  <a:pt x="4589" y="149103"/>
                </a:lnTo>
                <a:cubicBezTo>
                  <a:pt x="45261" y="121626"/>
                  <a:pt x="83146" y="90338"/>
                  <a:pt x="117733" y="55751"/>
                </a:cubicBezTo>
                <a:close/>
              </a:path>
            </a:pathLst>
          </a:custGeom>
          <a:solidFill>
            <a:schemeClr val="accent1"/>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24" name="Freeform 23">
            <a:extLst>
              <a:ext uri="{FF2B5EF4-FFF2-40B4-BE49-F238E27FC236}">
                <a16:creationId xmlns:a16="http://schemas.microsoft.com/office/drawing/2014/main" id="{40B1227C-03FE-CB4F-9E82-A70B28FF361D}"/>
              </a:ext>
            </a:extLst>
          </p:cNvPr>
          <p:cNvSpPr>
            <a:spLocks noChangeArrowheads="1"/>
          </p:cNvSpPr>
          <p:nvPr/>
        </p:nvSpPr>
        <p:spPr bwMode="auto">
          <a:xfrm>
            <a:off x="4903023" y="1216030"/>
            <a:ext cx="2037499" cy="1378780"/>
          </a:xfrm>
          <a:custGeom>
            <a:avLst/>
            <a:gdLst>
              <a:gd name="connsiteX0" fmla="*/ 276884 w 4529703"/>
              <a:gd name="connsiteY0" fmla="*/ 0 h 3065261"/>
              <a:gd name="connsiteX1" fmla="*/ 3183515 w 4529703"/>
              <a:gd name="connsiteY1" fmla="*/ 0 h 3065261"/>
              <a:gd name="connsiteX2" fmla="*/ 4291052 w 4529703"/>
              <a:gd name="connsiteY2" fmla="*/ 1107371 h 3065261"/>
              <a:gd name="connsiteX3" fmla="*/ 4291052 w 4529703"/>
              <a:gd name="connsiteY3" fmla="*/ 2374805 h 3065261"/>
              <a:gd name="connsiteX4" fmla="*/ 4479072 w 4529703"/>
              <a:gd name="connsiteY4" fmla="*/ 2766979 h 3065261"/>
              <a:gd name="connsiteX5" fmla="*/ 4529703 w 4529703"/>
              <a:gd name="connsiteY5" fmla="*/ 2799066 h 3065261"/>
              <a:gd name="connsiteX6" fmla="*/ 4523803 w 4529703"/>
              <a:gd name="connsiteY6" fmla="*/ 2802268 h 3065261"/>
              <a:gd name="connsiteX7" fmla="*/ 4317307 w 4529703"/>
              <a:gd name="connsiteY7" fmla="*/ 3008764 h 3065261"/>
              <a:gd name="connsiteX8" fmla="*/ 4286642 w 4529703"/>
              <a:gd name="connsiteY8" fmla="*/ 3065261 h 3065261"/>
              <a:gd name="connsiteX9" fmla="*/ 4257294 w 4529703"/>
              <a:gd name="connsiteY9" fmla="*/ 3014625 h 3065261"/>
              <a:gd name="connsiteX10" fmla="*/ 3914255 w 4529703"/>
              <a:gd name="connsiteY10" fmla="*/ 2847152 h 3065261"/>
              <a:gd name="connsiteX11" fmla="*/ 1107537 w 4529703"/>
              <a:gd name="connsiteY11" fmla="*/ 2847152 h 3065261"/>
              <a:gd name="connsiteX12" fmla="*/ 0 w 4529703"/>
              <a:gd name="connsiteY12" fmla="*/ 1739128 h 3065261"/>
              <a:gd name="connsiteX13" fmla="*/ 0 w 4529703"/>
              <a:gd name="connsiteY13" fmla="*/ 277006 h 3065261"/>
              <a:gd name="connsiteX14" fmla="*/ 276884 w 4529703"/>
              <a:gd name="connsiteY14" fmla="*/ 0 h 306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29703" h="3065261">
                <a:moveTo>
                  <a:pt x="276884" y="0"/>
                </a:moveTo>
                <a:lnTo>
                  <a:pt x="3183515" y="0"/>
                </a:lnTo>
                <a:cubicBezTo>
                  <a:pt x="3794750" y="0"/>
                  <a:pt x="4291052" y="495867"/>
                  <a:pt x="4291052" y="1107371"/>
                </a:cubicBezTo>
                <a:lnTo>
                  <a:pt x="4291052" y="2374805"/>
                </a:lnTo>
                <a:cubicBezTo>
                  <a:pt x="4300848" y="2449119"/>
                  <a:pt x="4339978" y="2647207"/>
                  <a:pt x="4479072" y="2766979"/>
                </a:cubicBezTo>
                <a:lnTo>
                  <a:pt x="4529703" y="2799066"/>
                </a:lnTo>
                <a:lnTo>
                  <a:pt x="4523803" y="2802268"/>
                </a:lnTo>
                <a:cubicBezTo>
                  <a:pt x="4442460" y="2857223"/>
                  <a:pt x="4372261" y="2927421"/>
                  <a:pt x="4317307" y="3008764"/>
                </a:cubicBezTo>
                <a:lnTo>
                  <a:pt x="4286642" y="3065261"/>
                </a:lnTo>
                <a:lnTo>
                  <a:pt x="4257294" y="3014625"/>
                </a:lnTo>
                <a:cubicBezTo>
                  <a:pt x="4191711" y="2926622"/>
                  <a:pt x="4085675" y="2854502"/>
                  <a:pt x="3914255" y="2847152"/>
                </a:cubicBezTo>
                <a:lnTo>
                  <a:pt x="1107537" y="2847152"/>
                </a:lnTo>
                <a:cubicBezTo>
                  <a:pt x="496302" y="2847152"/>
                  <a:pt x="0" y="2350632"/>
                  <a:pt x="0" y="1739128"/>
                </a:cubicBezTo>
                <a:lnTo>
                  <a:pt x="0" y="277006"/>
                </a:lnTo>
                <a:cubicBezTo>
                  <a:pt x="0" y="123477"/>
                  <a:pt x="124076" y="0"/>
                  <a:pt x="276884" y="0"/>
                </a:cubicBezTo>
                <a:close/>
              </a:path>
            </a:pathLst>
          </a:custGeom>
          <a:solidFill>
            <a:schemeClr val="accent1"/>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4" name="Freeform 75">
            <a:extLst>
              <a:ext uri="{FF2B5EF4-FFF2-40B4-BE49-F238E27FC236}">
                <a16:creationId xmlns:a16="http://schemas.microsoft.com/office/drawing/2014/main" id="{D49C1EC9-551B-7647-8DE3-45078C084A15}"/>
              </a:ext>
            </a:extLst>
          </p:cNvPr>
          <p:cNvSpPr>
            <a:spLocks noChangeArrowheads="1"/>
          </p:cNvSpPr>
          <p:nvPr/>
        </p:nvSpPr>
        <p:spPr bwMode="auto">
          <a:xfrm>
            <a:off x="6864537" y="2496067"/>
            <a:ext cx="531190" cy="531189"/>
          </a:xfrm>
          <a:custGeom>
            <a:avLst/>
            <a:gdLst>
              <a:gd name="T0" fmla="*/ 1809 w 1810"/>
              <a:gd name="T1" fmla="*/ 903 h 1809"/>
              <a:gd name="T2" fmla="*/ 1809 w 1810"/>
              <a:gd name="T3" fmla="*/ 903 h 1809"/>
              <a:gd name="T4" fmla="*/ 1759 w 1810"/>
              <a:gd name="T5" fmla="*/ 1201 h 1809"/>
              <a:gd name="T6" fmla="*/ 1759 w 1810"/>
              <a:gd name="T7" fmla="*/ 1201 h 1809"/>
              <a:gd name="T8" fmla="*/ 1152 w 1810"/>
              <a:gd name="T9" fmla="*/ 1774 h 1809"/>
              <a:gd name="T10" fmla="*/ 1152 w 1810"/>
              <a:gd name="T11" fmla="*/ 1774 h 1809"/>
              <a:gd name="T12" fmla="*/ 905 w 1810"/>
              <a:gd name="T13" fmla="*/ 1808 h 1809"/>
              <a:gd name="T14" fmla="*/ 905 w 1810"/>
              <a:gd name="T15" fmla="*/ 1808 h 1809"/>
              <a:gd name="T16" fmla="*/ 0 w 1810"/>
              <a:gd name="T17" fmla="*/ 903 h 1809"/>
              <a:gd name="T18" fmla="*/ 0 w 1810"/>
              <a:gd name="T19" fmla="*/ 903 h 1809"/>
              <a:gd name="T20" fmla="*/ 9 w 1810"/>
              <a:gd name="T21" fmla="*/ 786 h 1809"/>
              <a:gd name="T22" fmla="*/ 9 w 1810"/>
              <a:gd name="T23" fmla="*/ 786 h 1809"/>
              <a:gd name="T24" fmla="*/ 757 w 1810"/>
              <a:gd name="T25" fmla="*/ 12 h 1809"/>
              <a:gd name="T26" fmla="*/ 757 w 1810"/>
              <a:gd name="T27" fmla="*/ 12 h 1809"/>
              <a:gd name="T28" fmla="*/ 905 w 1810"/>
              <a:gd name="T29" fmla="*/ 0 h 1809"/>
              <a:gd name="T30" fmla="*/ 905 w 1810"/>
              <a:gd name="T31" fmla="*/ 0 h 1809"/>
              <a:gd name="T32" fmla="*/ 1809 w 1810"/>
              <a:gd name="T33" fmla="*/ 903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09">
                <a:moveTo>
                  <a:pt x="1809" y="903"/>
                </a:moveTo>
                <a:lnTo>
                  <a:pt x="1809" y="903"/>
                </a:lnTo>
                <a:cubicBezTo>
                  <a:pt x="1809" y="1008"/>
                  <a:pt x="1792" y="1108"/>
                  <a:pt x="1759" y="1201"/>
                </a:cubicBezTo>
                <a:lnTo>
                  <a:pt x="1759" y="1201"/>
                </a:lnTo>
                <a:cubicBezTo>
                  <a:pt x="1663" y="1477"/>
                  <a:pt x="1436" y="1693"/>
                  <a:pt x="1152" y="1774"/>
                </a:cubicBezTo>
                <a:lnTo>
                  <a:pt x="1152" y="1774"/>
                </a:lnTo>
                <a:cubicBezTo>
                  <a:pt x="1073" y="1796"/>
                  <a:pt x="991" y="1808"/>
                  <a:pt x="905" y="1808"/>
                </a:cubicBezTo>
                <a:lnTo>
                  <a:pt x="905" y="1808"/>
                </a:lnTo>
                <a:cubicBezTo>
                  <a:pt x="406" y="1808"/>
                  <a:pt x="0" y="1404"/>
                  <a:pt x="0" y="903"/>
                </a:cubicBezTo>
                <a:lnTo>
                  <a:pt x="0" y="903"/>
                </a:lnTo>
                <a:cubicBezTo>
                  <a:pt x="0" y="864"/>
                  <a:pt x="3" y="824"/>
                  <a:pt x="9" y="786"/>
                </a:cubicBezTo>
                <a:lnTo>
                  <a:pt x="9" y="786"/>
                </a:lnTo>
                <a:cubicBezTo>
                  <a:pt x="60" y="390"/>
                  <a:pt x="366" y="76"/>
                  <a:pt x="757" y="12"/>
                </a:cubicBezTo>
                <a:lnTo>
                  <a:pt x="757" y="12"/>
                </a:lnTo>
                <a:cubicBezTo>
                  <a:pt x="806" y="4"/>
                  <a:pt x="855" y="0"/>
                  <a:pt x="905" y="0"/>
                </a:cubicBezTo>
                <a:lnTo>
                  <a:pt x="905" y="0"/>
                </a:lnTo>
                <a:cubicBezTo>
                  <a:pt x="1404" y="0"/>
                  <a:pt x="1809" y="404"/>
                  <a:pt x="1809" y="903"/>
                </a:cubicBezTo>
              </a:path>
            </a:pathLst>
          </a:custGeom>
          <a:solidFill>
            <a:schemeClr val="accent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5" name="Freeform 78">
            <a:extLst>
              <a:ext uri="{FF2B5EF4-FFF2-40B4-BE49-F238E27FC236}">
                <a16:creationId xmlns:a16="http://schemas.microsoft.com/office/drawing/2014/main" id="{2E3FD328-64E4-A042-B248-A16AE5B86D94}"/>
              </a:ext>
            </a:extLst>
          </p:cNvPr>
          <p:cNvSpPr>
            <a:spLocks noChangeArrowheads="1"/>
          </p:cNvSpPr>
          <p:nvPr/>
        </p:nvSpPr>
        <p:spPr bwMode="auto">
          <a:xfrm>
            <a:off x="5548223" y="1739446"/>
            <a:ext cx="1119385" cy="32390"/>
          </a:xfrm>
          <a:custGeom>
            <a:avLst/>
            <a:gdLst>
              <a:gd name="T0" fmla="*/ 3755 w 3810"/>
              <a:gd name="T1" fmla="*/ 110 h 111"/>
              <a:gd name="T2" fmla="*/ 55 w 3810"/>
              <a:gd name="T3" fmla="*/ 110 h 111"/>
              <a:gd name="T4" fmla="*/ 55 w 3810"/>
              <a:gd name="T5" fmla="*/ 110 h 111"/>
              <a:gd name="T6" fmla="*/ 0 w 3810"/>
              <a:gd name="T7" fmla="*/ 55 h 111"/>
              <a:gd name="T8" fmla="*/ 0 w 3810"/>
              <a:gd name="T9" fmla="*/ 55 h 111"/>
              <a:gd name="T10" fmla="*/ 55 w 3810"/>
              <a:gd name="T11" fmla="*/ 0 h 111"/>
              <a:gd name="T12" fmla="*/ 3755 w 3810"/>
              <a:gd name="T13" fmla="*/ 0 h 111"/>
              <a:gd name="T14" fmla="*/ 3755 w 3810"/>
              <a:gd name="T15" fmla="*/ 0 h 111"/>
              <a:gd name="T16" fmla="*/ 3809 w 3810"/>
              <a:gd name="T17" fmla="*/ 55 h 111"/>
              <a:gd name="T18" fmla="*/ 3809 w 3810"/>
              <a:gd name="T19" fmla="*/ 55 h 111"/>
              <a:gd name="T20" fmla="*/ 3755 w 3810"/>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1">
                <a:moveTo>
                  <a:pt x="3755" y="110"/>
                </a:moveTo>
                <a:lnTo>
                  <a:pt x="55" y="110"/>
                </a:lnTo>
                <a:lnTo>
                  <a:pt x="55" y="110"/>
                </a:lnTo>
                <a:cubicBezTo>
                  <a:pt x="25" y="110"/>
                  <a:pt x="0" y="85"/>
                  <a:pt x="0" y="55"/>
                </a:cubicBezTo>
                <a:lnTo>
                  <a:pt x="0" y="55"/>
                </a:lnTo>
                <a:cubicBezTo>
                  <a:pt x="0" y="24"/>
                  <a:pt x="25" y="0"/>
                  <a:pt x="55" y="0"/>
                </a:cubicBezTo>
                <a:lnTo>
                  <a:pt x="3755" y="0"/>
                </a:lnTo>
                <a:lnTo>
                  <a:pt x="3755" y="0"/>
                </a:lnTo>
                <a:cubicBezTo>
                  <a:pt x="3786" y="0"/>
                  <a:pt x="3809" y="24"/>
                  <a:pt x="3809" y="55"/>
                </a:cubicBezTo>
                <a:lnTo>
                  <a:pt x="3809" y="55"/>
                </a:lnTo>
                <a:cubicBezTo>
                  <a:pt x="3809" y="85"/>
                  <a:pt x="3786" y="110"/>
                  <a:pt x="3755" y="11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40" name="Freeform 39">
            <a:extLst>
              <a:ext uri="{FF2B5EF4-FFF2-40B4-BE49-F238E27FC236}">
                <a16:creationId xmlns:a16="http://schemas.microsoft.com/office/drawing/2014/main" id="{FFC9BEE5-1D1B-A042-AEC6-593C27057AC4}"/>
              </a:ext>
            </a:extLst>
          </p:cNvPr>
          <p:cNvSpPr>
            <a:spLocks noChangeArrowheads="1"/>
          </p:cNvSpPr>
          <p:nvPr/>
        </p:nvSpPr>
        <p:spPr bwMode="auto">
          <a:xfrm>
            <a:off x="7732578" y="3716014"/>
            <a:ext cx="488876" cy="1569152"/>
          </a:xfrm>
          <a:custGeom>
            <a:avLst/>
            <a:gdLst>
              <a:gd name="connsiteX0" fmla="*/ 921034 w 1086853"/>
              <a:gd name="connsiteY0" fmla="*/ 0 h 3488490"/>
              <a:gd name="connsiteX1" fmla="*/ 965817 w 1086853"/>
              <a:gd name="connsiteY1" fmla="*/ 54278 h 3488490"/>
              <a:gd name="connsiteX2" fmla="*/ 1078961 w 1086853"/>
              <a:gd name="connsiteY2" fmla="*/ 147630 h 3488490"/>
              <a:gd name="connsiteX3" fmla="*/ 1086853 w 1086853"/>
              <a:gd name="connsiteY3" fmla="*/ 151914 h 3488490"/>
              <a:gd name="connsiteX4" fmla="*/ 1017809 w 1086853"/>
              <a:gd name="connsiteY4" fmla="*/ 188691 h 3488490"/>
              <a:gd name="connsiteX5" fmla="*/ 299202 w 1086853"/>
              <a:gd name="connsiteY5" fmla="*/ 905868 h 3488490"/>
              <a:gd name="connsiteX6" fmla="*/ 166586 w 1086853"/>
              <a:gd name="connsiteY6" fmla="*/ 1227226 h 3488490"/>
              <a:gd name="connsiteX7" fmla="*/ 166586 w 1086853"/>
              <a:gd name="connsiteY7" fmla="*/ 3488490 h 3488490"/>
              <a:gd name="connsiteX8" fmla="*/ 0 w 1086853"/>
              <a:gd name="connsiteY8" fmla="*/ 3488490 h 3488490"/>
              <a:gd name="connsiteX9" fmla="*/ 0 w 1086853"/>
              <a:gd name="connsiteY9" fmla="*/ 1227226 h 3488490"/>
              <a:gd name="connsiteX10" fmla="*/ 182265 w 1086853"/>
              <a:gd name="connsiteY10" fmla="*/ 788951 h 3488490"/>
              <a:gd name="connsiteX11" fmla="*/ 870821 w 1086853"/>
              <a:gd name="connsiteY11" fmla="*/ 101167 h 3488490"/>
              <a:gd name="connsiteX12" fmla="*/ 914366 w 1086853"/>
              <a:gd name="connsiteY12" fmla="*/ 19603 h 348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6853" h="3488490">
                <a:moveTo>
                  <a:pt x="921034" y="0"/>
                </a:moveTo>
                <a:lnTo>
                  <a:pt x="965817" y="54278"/>
                </a:lnTo>
                <a:cubicBezTo>
                  <a:pt x="1000404" y="88865"/>
                  <a:pt x="1038289" y="120153"/>
                  <a:pt x="1078961" y="147630"/>
                </a:cubicBezTo>
                <a:lnTo>
                  <a:pt x="1086853" y="151914"/>
                </a:lnTo>
                <a:lnTo>
                  <a:pt x="1017809" y="188691"/>
                </a:lnTo>
                <a:lnTo>
                  <a:pt x="299202" y="905868"/>
                </a:lnTo>
                <a:cubicBezTo>
                  <a:pt x="213622" y="992086"/>
                  <a:pt x="166586" y="1105737"/>
                  <a:pt x="166586" y="1227226"/>
                </a:cubicBezTo>
                <a:lnTo>
                  <a:pt x="166586" y="3488490"/>
                </a:lnTo>
                <a:lnTo>
                  <a:pt x="0" y="3488490"/>
                </a:lnTo>
                <a:lnTo>
                  <a:pt x="0" y="1227226"/>
                </a:lnTo>
                <a:cubicBezTo>
                  <a:pt x="0" y="1061322"/>
                  <a:pt x="65328" y="905868"/>
                  <a:pt x="182265" y="788951"/>
                </a:cubicBezTo>
                <a:lnTo>
                  <a:pt x="870821" y="101167"/>
                </a:lnTo>
                <a:cubicBezTo>
                  <a:pt x="886500" y="76183"/>
                  <a:pt x="901403" y="48913"/>
                  <a:pt x="914366" y="19603"/>
                </a:cubicBezTo>
                <a:close/>
              </a:path>
            </a:pathLst>
          </a:custGeom>
          <a:solidFill>
            <a:schemeClr val="accent2"/>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42" name="Freeform 41">
            <a:extLst>
              <a:ext uri="{FF2B5EF4-FFF2-40B4-BE49-F238E27FC236}">
                <a16:creationId xmlns:a16="http://schemas.microsoft.com/office/drawing/2014/main" id="{5F5C80FC-4704-8843-BC76-CD70E2E54C5A}"/>
              </a:ext>
            </a:extLst>
          </p:cNvPr>
          <p:cNvSpPr>
            <a:spLocks noChangeArrowheads="1"/>
          </p:cNvSpPr>
          <p:nvPr/>
        </p:nvSpPr>
        <p:spPr bwMode="auto">
          <a:xfrm>
            <a:off x="8599349" y="1951921"/>
            <a:ext cx="1930103" cy="1377278"/>
          </a:xfrm>
          <a:custGeom>
            <a:avLst/>
            <a:gdLst>
              <a:gd name="connsiteX0" fmla="*/ 1344579 w 4290945"/>
              <a:gd name="connsiteY0" fmla="*/ 0 h 3061922"/>
              <a:gd name="connsiteX1" fmla="*/ 4014007 w 4290945"/>
              <a:gd name="connsiteY1" fmla="*/ 0 h 3061922"/>
              <a:gd name="connsiteX2" fmla="*/ 4290945 w 4290945"/>
              <a:gd name="connsiteY2" fmla="*/ 277060 h 3061922"/>
              <a:gd name="connsiteX3" fmla="*/ 4290945 w 4290945"/>
              <a:gd name="connsiteY3" fmla="*/ 1738813 h 3061922"/>
              <a:gd name="connsiteX4" fmla="*/ 3183199 w 4290945"/>
              <a:gd name="connsiteY4" fmla="*/ 2847706 h 3061922"/>
              <a:gd name="connsiteX5" fmla="*/ 613049 w 4290945"/>
              <a:gd name="connsiteY5" fmla="*/ 2847706 h 3061922"/>
              <a:gd name="connsiteX6" fmla="*/ 266995 w 4290945"/>
              <a:gd name="connsiteY6" fmla="*/ 3018622 h 3061922"/>
              <a:gd name="connsiteX7" fmla="*/ 242552 w 4290945"/>
              <a:gd name="connsiteY7" fmla="*/ 3061922 h 3061922"/>
              <a:gd name="connsiteX8" fmla="*/ 213356 w 4290945"/>
              <a:gd name="connsiteY8" fmla="*/ 3008133 h 3061922"/>
              <a:gd name="connsiteX9" fmla="*/ 6860 w 4290945"/>
              <a:gd name="connsiteY9" fmla="*/ 2801637 h 3061922"/>
              <a:gd name="connsiteX10" fmla="*/ 0 w 4290945"/>
              <a:gd name="connsiteY10" fmla="*/ 2797914 h 3061922"/>
              <a:gd name="connsiteX11" fmla="*/ 48413 w 4290945"/>
              <a:gd name="connsiteY11" fmla="*/ 2767230 h 3061922"/>
              <a:gd name="connsiteX12" fmla="*/ 236181 w 4290945"/>
              <a:gd name="connsiteY12" fmla="*/ 2375266 h 3061922"/>
              <a:gd name="connsiteX13" fmla="*/ 236181 w 4290945"/>
              <a:gd name="connsiteY13" fmla="*/ 1108240 h 3061922"/>
              <a:gd name="connsiteX14" fmla="*/ 1344579 w 4290945"/>
              <a:gd name="connsiteY14" fmla="*/ 0 h 306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0945" h="3061922">
                <a:moveTo>
                  <a:pt x="1344579" y="0"/>
                </a:moveTo>
                <a:lnTo>
                  <a:pt x="4014007" y="0"/>
                </a:lnTo>
                <a:cubicBezTo>
                  <a:pt x="4167499" y="0"/>
                  <a:pt x="4290945" y="123501"/>
                  <a:pt x="4290945" y="277060"/>
                </a:cubicBezTo>
                <a:lnTo>
                  <a:pt x="4290945" y="1738813"/>
                </a:lnTo>
                <a:cubicBezTo>
                  <a:pt x="4290945" y="2351089"/>
                  <a:pt x="3795201" y="2847706"/>
                  <a:pt x="3183199" y="2847706"/>
                </a:cubicBezTo>
                <a:lnTo>
                  <a:pt x="613049" y="2847706"/>
                </a:lnTo>
                <a:cubicBezTo>
                  <a:pt x="438903" y="2855057"/>
                  <a:pt x="332266" y="2929029"/>
                  <a:pt x="266995" y="3018622"/>
                </a:cubicBezTo>
                <a:lnTo>
                  <a:pt x="242552" y="3061922"/>
                </a:lnTo>
                <a:lnTo>
                  <a:pt x="213356" y="3008133"/>
                </a:lnTo>
                <a:cubicBezTo>
                  <a:pt x="158402" y="2926790"/>
                  <a:pt x="88203" y="2856592"/>
                  <a:pt x="6860" y="2801637"/>
                </a:cubicBezTo>
                <a:lnTo>
                  <a:pt x="0" y="2797914"/>
                </a:lnTo>
                <a:lnTo>
                  <a:pt x="48413" y="2767230"/>
                </a:lnTo>
                <a:cubicBezTo>
                  <a:pt x="187501" y="2647466"/>
                  <a:pt x="226384" y="2449596"/>
                  <a:pt x="236181" y="2375266"/>
                </a:cubicBezTo>
                <a:lnTo>
                  <a:pt x="236181" y="1108240"/>
                </a:lnTo>
                <a:cubicBezTo>
                  <a:pt x="236181" y="495964"/>
                  <a:pt x="732576" y="0"/>
                  <a:pt x="1344579" y="0"/>
                </a:cubicBezTo>
                <a:close/>
              </a:path>
            </a:pathLst>
          </a:custGeom>
          <a:solidFill>
            <a:schemeClr val="accent2"/>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8" name="Freeform 230">
            <a:extLst>
              <a:ext uri="{FF2B5EF4-FFF2-40B4-BE49-F238E27FC236}">
                <a16:creationId xmlns:a16="http://schemas.microsoft.com/office/drawing/2014/main" id="{1BE545F3-F639-2B42-8CFC-0E21290912C6}"/>
              </a:ext>
            </a:extLst>
          </p:cNvPr>
          <p:cNvSpPr>
            <a:spLocks noChangeArrowheads="1"/>
          </p:cNvSpPr>
          <p:nvPr/>
        </p:nvSpPr>
        <p:spPr bwMode="auto">
          <a:xfrm>
            <a:off x="8144574" y="3233254"/>
            <a:ext cx="531190" cy="531189"/>
          </a:xfrm>
          <a:custGeom>
            <a:avLst/>
            <a:gdLst>
              <a:gd name="T0" fmla="*/ 1809 w 1810"/>
              <a:gd name="T1" fmla="*/ 904 h 1809"/>
              <a:gd name="T2" fmla="*/ 1809 w 1810"/>
              <a:gd name="T3" fmla="*/ 904 h 1809"/>
              <a:gd name="T4" fmla="*/ 905 w 1810"/>
              <a:gd name="T5" fmla="*/ 1808 h 1809"/>
              <a:gd name="T6" fmla="*/ 905 w 1810"/>
              <a:gd name="T7" fmla="*/ 1808 h 1809"/>
              <a:gd name="T8" fmla="*/ 656 w 1810"/>
              <a:gd name="T9" fmla="*/ 1773 h 1809"/>
              <a:gd name="T10" fmla="*/ 656 w 1810"/>
              <a:gd name="T11" fmla="*/ 1773 h 1809"/>
              <a:gd name="T12" fmla="*/ 51 w 1810"/>
              <a:gd name="T13" fmla="*/ 1201 h 1809"/>
              <a:gd name="T14" fmla="*/ 51 w 1810"/>
              <a:gd name="T15" fmla="*/ 1201 h 1809"/>
              <a:gd name="T16" fmla="*/ 0 w 1810"/>
              <a:gd name="T17" fmla="*/ 904 h 1809"/>
              <a:gd name="T18" fmla="*/ 0 w 1810"/>
              <a:gd name="T19" fmla="*/ 904 h 1809"/>
              <a:gd name="T20" fmla="*/ 905 w 1810"/>
              <a:gd name="T21" fmla="*/ 0 h 1809"/>
              <a:gd name="T22" fmla="*/ 905 w 1810"/>
              <a:gd name="T23" fmla="*/ 0 h 1809"/>
              <a:gd name="T24" fmla="*/ 1051 w 1810"/>
              <a:gd name="T25" fmla="*/ 11 h 1809"/>
              <a:gd name="T26" fmla="*/ 1051 w 1810"/>
              <a:gd name="T27" fmla="*/ 12 h 1809"/>
              <a:gd name="T28" fmla="*/ 1051 w 1810"/>
              <a:gd name="T29" fmla="*/ 12 h 1809"/>
              <a:gd name="T30" fmla="*/ 1801 w 1810"/>
              <a:gd name="T31" fmla="*/ 785 h 1809"/>
              <a:gd name="T32" fmla="*/ 1801 w 1810"/>
              <a:gd name="T33" fmla="*/ 785 h 1809"/>
              <a:gd name="T34" fmla="*/ 1809 w 1810"/>
              <a:gd name="T35" fmla="*/ 90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0" h="1809">
                <a:moveTo>
                  <a:pt x="1809" y="904"/>
                </a:moveTo>
                <a:lnTo>
                  <a:pt x="1809" y="904"/>
                </a:lnTo>
                <a:cubicBezTo>
                  <a:pt x="1809" y="1403"/>
                  <a:pt x="1404" y="1808"/>
                  <a:pt x="905" y="1808"/>
                </a:cubicBezTo>
                <a:lnTo>
                  <a:pt x="905" y="1808"/>
                </a:lnTo>
                <a:cubicBezTo>
                  <a:pt x="818" y="1808"/>
                  <a:pt x="734" y="1796"/>
                  <a:pt x="656" y="1773"/>
                </a:cubicBezTo>
                <a:lnTo>
                  <a:pt x="656" y="1773"/>
                </a:lnTo>
                <a:cubicBezTo>
                  <a:pt x="373" y="1692"/>
                  <a:pt x="146" y="1477"/>
                  <a:pt x="51" y="1201"/>
                </a:cubicBezTo>
                <a:lnTo>
                  <a:pt x="51" y="1201"/>
                </a:lnTo>
                <a:cubicBezTo>
                  <a:pt x="18" y="1108"/>
                  <a:pt x="0" y="1008"/>
                  <a:pt x="0" y="904"/>
                </a:cubicBezTo>
                <a:lnTo>
                  <a:pt x="0" y="904"/>
                </a:lnTo>
                <a:cubicBezTo>
                  <a:pt x="0" y="404"/>
                  <a:pt x="405" y="0"/>
                  <a:pt x="905" y="0"/>
                </a:cubicBezTo>
                <a:lnTo>
                  <a:pt x="905" y="0"/>
                </a:lnTo>
                <a:cubicBezTo>
                  <a:pt x="954" y="0"/>
                  <a:pt x="1003" y="4"/>
                  <a:pt x="1051" y="11"/>
                </a:cubicBezTo>
                <a:lnTo>
                  <a:pt x="1051" y="12"/>
                </a:lnTo>
                <a:lnTo>
                  <a:pt x="1051" y="12"/>
                </a:lnTo>
                <a:cubicBezTo>
                  <a:pt x="1442" y="75"/>
                  <a:pt x="1750" y="390"/>
                  <a:pt x="1801" y="785"/>
                </a:cubicBezTo>
                <a:lnTo>
                  <a:pt x="1801" y="785"/>
                </a:lnTo>
                <a:cubicBezTo>
                  <a:pt x="1806" y="824"/>
                  <a:pt x="1809" y="864"/>
                  <a:pt x="1809" y="904"/>
                </a:cubicBezTo>
              </a:path>
            </a:pathLst>
          </a:custGeom>
          <a:solidFill>
            <a:schemeClr val="accent2"/>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9" name="Freeform 232">
            <a:extLst>
              <a:ext uri="{FF2B5EF4-FFF2-40B4-BE49-F238E27FC236}">
                <a16:creationId xmlns:a16="http://schemas.microsoft.com/office/drawing/2014/main" id="{FF07E1DA-13D1-FF4E-987E-53FBF14766F0}"/>
              </a:ext>
            </a:extLst>
          </p:cNvPr>
          <p:cNvSpPr>
            <a:spLocks noChangeArrowheads="1"/>
          </p:cNvSpPr>
          <p:nvPr/>
        </p:nvSpPr>
        <p:spPr bwMode="auto">
          <a:xfrm>
            <a:off x="8883057" y="2423514"/>
            <a:ext cx="1119385" cy="32390"/>
          </a:xfrm>
          <a:custGeom>
            <a:avLst/>
            <a:gdLst>
              <a:gd name="T0" fmla="*/ 3756 w 3812"/>
              <a:gd name="T1" fmla="*/ 109 h 110"/>
              <a:gd name="T2" fmla="*/ 55 w 3812"/>
              <a:gd name="T3" fmla="*/ 109 h 110"/>
              <a:gd name="T4" fmla="*/ 55 w 3812"/>
              <a:gd name="T5" fmla="*/ 109 h 110"/>
              <a:gd name="T6" fmla="*/ 0 w 3812"/>
              <a:gd name="T7" fmla="*/ 55 h 110"/>
              <a:gd name="T8" fmla="*/ 0 w 3812"/>
              <a:gd name="T9" fmla="*/ 55 h 110"/>
              <a:gd name="T10" fmla="*/ 55 w 3812"/>
              <a:gd name="T11" fmla="*/ 0 h 110"/>
              <a:gd name="T12" fmla="*/ 3756 w 3812"/>
              <a:gd name="T13" fmla="*/ 0 h 110"/>
              <a:gd name="T14" fmla="*/ 3756 w 3812"/>
              <a:gd name="T15" fmla="*/ 0 h 110"/>
              <a:gd name="T16" fmla="*/ 3811 w 3812"/>
              <a:gd name="T17" fmla="*/ 55 h 110"/>
              <a:gd name="T18" fmla="*/ 3811 w 3812"/>
              <a:gd name="T19" fmla="*/ 55 h 110"/>
              <a:gd name="T20" fmla="*/ 3756 w 3812"/>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2" h="110">
                <a:moveTo>
                  <a:pt x="3756" y="109"/>
                </a:moveTo>
                <a:lnTo>
                  <a:pt x="55" y="109"/>
                </a:lnTo>
                <a:lnTo>
                  <a:pt x="55" y="109"/>
                </a:lnTo>
                <a:cubicBezTo>
                  <a:pt x="25" y="109"/>
                  <a:pt x="0" y="85"/>
                  <a:pt x="0" y="55"/>
                </a:cubicBezTo>
                <a:lnTo>
                  <a:pt x="0" y="55"/>
                </a:lnTo>
                <a:cubicBezTo>
                  <a:pt x="0" y="25"/>
                  <a:pt x="25" y="0"/>
                  <a:pt x="55" y="0"/>
                </a:cubicBezTo>
                <a:lnTo>
                  <a:pt x="3756" y="0"/>
                </a:lnTo>
                <a:lnTo>
                  <a:pt x="3756" y="0"/>
                </a:lnTo>
                <a:cubicBezTo>
                  <a:pt x="3786" y="0"/>
                  <a:pt x="3811" y="25"/>
                  <a:pt x="3811" y="55"/>
                </a:cubicBezTo>
                <a:lnTo>
                  <a:pt x="3811" y="55"/>
                </a:lnTo>
                <a:cubicBezTo>
                  <a:pt x="3811" y="85"/>
                  <a:pt x="3786" y="109"/>
                  <a:pt x="3756"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28" name="Freeform 27">
            <a:extLst>
              <a:ext uri="{FF2B5EF4-FFF2-40B4-BE49-F238E27FC236}">
                <a16:creationId xmlns:a16="http://schemas.microsoft.com/office/drawing/2014/main" id="{5DE18212-575F-624B-A834-2BF014638A8E}"/>
              </a:ext>
            </a:extLst>
          </p:cNvPr>
          <p:cNvSpPr>
            <a:spLocks noChangeArrowheads="1"/>
          </p:cNvSpPr>
          <p:nvPr/>
        </p:nvSpPr>
        <p:spPr bwMode="auto">
          <a:xfrm>
            <a:off x="4903022" y="2652832"/>
            <a:ext cx="2038209" cy="1380125"/>
          </a:xfrm>
          <a:custGeom>
            <a:avLst/>
            <a:gdLst>
              <a:gd name="connsiteX0" fmla="*/ 276884 w 4531282"/>
              <a:gd name="connsiteY0" fmla="*/ 0 h 3068252"/>
              <a:gd name="connsiteX1" fmla="*/ 3183515 w 4531282"/>
              <a:gd name="connsiteY1" fmla="*/ 0 h 3068252"/>
              <a:gd name="connsiteX2" fmla="*/ 4291052 w 4531282"/>
              <a:gd name="connsiteY2" fmla="*/ 1108241 h 3068252"/>
              <a:gd name="connsiteX3" fmla="*/ 4291052 w 4531282"/>
              <a:gd name="connsiteY3" fmla="*/ 2375921 h 3068252"/>
              <a:gd name="connsiteX4" fmla="*/ 4479072 w 4531282"/>
              <a:gd name="connsiteY4" fmla="*/ 2767107 h 3068252"/>
              <a:gd name="connsiteX5" fmla="*/ 4531282 w 4531282"/>
              <a:gd name="connsiteY5" fmla="*/ 2800130 h 3068252"/>
              <a:gd name="connsiteX6" fmla="*/ 4527345 w 4531282"/>
              <a:gd name="connsiteY6" fmla="*/ 2802267 h 3068252"/>
              <a:gd name="connsiteX7" fmla="*/ 4320849 w 4531282"/>
              <a:gd name="connsiteY7" fmla="*/ 3008763 h 3068252"/>
              <a:gd name="connsiteX8" fmla="*/ 4288559 w 4531282"/>
              <a:gd name="connsiteY8" fmla="*/ 3068252 h 3068252"/>
              <a:gd name="connsiteX9" fmla="*/ 4257294 w 4531282"/>
              <a:gd name="connsiteY9" fmla="*/ 3014272 h 3068252"/>
              <a:gd name="connsiteX10" fmla="*/ 3914255 w 4531282"/>
              <a:gd name="connsiteY10" fmla="*/ 2847054 h 3068252"/>
              <a:gd name="connsiteX11" fmla="*/ 1107537 w 4531282"/>
              <a:gd name="connsiteY11" fmla="*/ 2847054 h 3068252"/>
              <a:gd name="connsiteX12" fmla="*/ 0 w 4531282"/>
              <a:gd name="connsiteY12" fmla="*/ 1738814 h 3068252"/>
              <a:gd name="connsiteX13" fmla="*/ 0 w 4531282"/>
              <a:gd name="connsiteY13" fmla="*/ 277060 h 3068252"/>
              <a:gd name="connsiteX14" fmla="*/ 276884 w 4531282"/>
              <a:gd name="connsiteY14" fmla="*/ 0 h 30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31282" h="3068252">
                <a:moveTo>
                  <a:pt x="276884" y="0"/>
                </a:moveTo>
                <a:lnTo>
                  <a:pt x="3183515" y="0"/>
                </a:lnTo>
                <a:cubicBezTo>
                  <a:pt x="3794750" y="0"/>
                  <a:pt x="4291052" y="495964"/>
                  <a:pt x="4291052" y="1108241"/>
                </a:cubicBezTo>
                <a:lnTo>
                  <a:pt x="4291052" y="2375921"/>
                </a:lnTo>
                <a:cubicBezTo>
                  <a:pt x="4300848" y="2449842"/>
                  <a:pt x="4339978" y="2647560"/>
                  <a:pt x="4479072" y="2767107"/>
                </a:cubicBezTo>
                <a:lnTo>
                  <a:pt x="4531282" y="2800130"/>
                </a:lnTo>
                <a:lnTo>
                  <a:pt x="4527345" y="2802267"/>
                </a:lnTo>
                <a:cubicBezTo>
                  <a:pt x="4446002" y="2857222"/>
                  <a:pt x="4375803" y="2927420"/>
                  <a:pt x="4320849" y="3008763"/>
                </a:cubicBezTo>
                <a:lnTo>
                  <a:pt x="4288559" y="3068252"/>
                </a:lnTo>
                <a:lnTo>
                  <a:pt x="4257294" y="3014272"/>
                </a:lnTo>
                <a:cubicBezTo>
                  <a:pt x="4191711" y="2926233"/>
                  <a:pt x="4085675" y="2854161"/>
                  <a:pt x="3914255" y="2847054"/>
                </a:cubicBezTo>
                <a:lnTo>
                  <a:pt x="1107537" y="2847054"/>
                </a:lnTo>
                <a:cubicBezTo>
                  <a:pt x="496302" y="2847054"/>
                  <a:pt x="0" y="2351090"/>
                  <a:pt x="0" y="1738814"/>
                </a:cubicBezTo>
                <a:lnTo>
                  <a:pt x="0" y="277060"/>
                </a:lnTo>
                <a:cubicBezTo>
                  <a:pt x="0" y="124155"/>
                  <a:pt x="124076" y="0"/>
                  <a:pt x="276884" y="0"/>
                </a:cubicBezTo>
                <a:close/>
              </a:path>
            </a:pathLst>
          </a:custGeom>
          <a:solidFill>
            <a:schemeClr val="accent3"/>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12" name="Freeform 384">
            <a:extLst>
              <a:ext uri="{FF2B5EF4-FFF2-40B4-BE49-F238E27FC236}">
                <a16:creationId xmlns:a16="http://schemas.microsoft.com/office/drawing/2014/main" id="{C0DD5A66-A946-0B43-9333-30B50AC38ECA}"/>
              </a:ext>
            </a:extLst>
          </p:cNvPr>
          <p:cNvSpPr>
            <a:spLocks noChangeArrowheads="1"/>
          </p:cNvSpPr>
          <p:nvPr/>
        </p:nvSpPr>
        <p:spPr bwMode="auto">
          <a:xfrm>
            <a:off x="6864537" y="3932869"/>
            <a:ext cx="531190" cy="531189"/>
          </a:xfrm>
          <a:custGeom>
            <a:avLst/>
            <a:gdLst>
              <a:gd name="T0" fmla="*/ 1809 w 1810"/>
              <a:gd name="T1" fmla="*/ 904 h 1810"/>
              <a:gd name="T2" fmla="*/ 1809 w 1810"/>
              <a:gd name="T3" fmla="*/ 904 h 1810"/>
              <a:gd name="T4" fmla="*/ 1759 w 1810"/>
              <a:gd name="T5" fmla="*/ 1201 h 1810"/>
              <a:gd name="T6" fmla="*/ 1759 w 1810"/>
              <a:gd name="T7" fmla="*/ 1201 h 1810"/>
              <a:gd name="T8" fmla="*/ 1152 w 1810"/>
              <a:gd name="T9" fmla="*/ 1774 h 1810"/>
              <a:gd name="T10" fmla="*/ 1152 w 1810"/>
              <a:gd name="T11" fmla="*/ 1774 h 1810"/>
              <a:gd name="T12" fmla="*/ 905 w 1810"/>
              <a:gd name="T13" fmla="*/ 1809 h 1810"/>
              <a:gd name="T14" fmla="*/ 905 w 1810"/>
              <a:gd name="T15" fmla="*/ 1809 h 1810"/>
              <a:gd name="T16" fmla="*/ 0 w 1810"/>
              <a:gd name="T17" fmla="*/ 904 h 1810"/>
              <a:gd name="T18" fmla="*/ 0 w 1810"/>
              <a:gd name="T19" fmla="*/ 904 h 1810"/>
              <a:gd name="T20" fmla="*/ 9 w 1810"/>
              <a:gd name="T21" fmla="*/ 786 h 1810"/>
              <a:gd name="T22" fmla="*/ 9 w 1810"/>
              <a:gd name="T23" fmla="*/ 786 h 1810"/>
              <a:gd name="T24" fmla="*/ 757 w 1810"/>
              <a:gd name="T25" fmla="*/ 12 h 1810"/>
              <a:gd name="T26" fmla="*/ 757 w 1810"/>
              <a:gd name="T27" fmla="*/ 12 h 1810"/>
              <a:gd name="T28" fmla="*/ 905 w 1810"/>
              <a:gd name="T29" fmla="*/ 0 h 1810"/>
              <a:gd name="T30" fmla="*/ 905 w 1810"/>
              <a:gd name="T31" fmla="*/ 0 h 1810"/>
              <a:gd name="T32" fmla="*/ 1809 w 1810"/>
              <a:gd name="T33" fmla="*/ 904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10">
                <a:moveTo>
                  <a:pt x="1809" y="904"/>
                </a:moveTo>
                <a:lnTo>
                  <a:pt x="1809" y="904"/>
                </a:lnTo>
                <a:cubicBezTo>
                  <a:pt x="1809" y="1008"/>
                  <a:pt x="1792" y="1108"/>
                  <a:pt x="1759" y="1201"/>
                </a:cubicBezTo>
                <a:lnTo>
                  <a:pt x="1759" y="1201"/>
                </a:lnTo>
                <a:cubicBezTo>
                  <a:pt x="1663" y="1478"/>
                  <a:pt x="1436" y="1693"/>
                  <a:pt x="1152" y="1774"/>
                </a:cubicBezTo>
                <a:lnTo>
                  <a:pt x="1152" y="1774"/>
                </a:lnTo>
                <a:cubicBezTo>
                  <a:pt x="1073" y="1797"/>
                  <a:pt x="991" y="1809"/>
                  <a:pt x="905" y="1809"/>
                </a:cubicBezTo>
                <a:lnTo>
                  <a:pt x="905" y="1809"/>
                </a:lnTo>
                <a:cubicBezTo>
                  <a:pt x="406" y="1809"/>
                  <a:pt x="0" y="1403"/>
                  <a:pt x="0" y="904"/>
                </a:cubicBezTo>
                <a:lnTo>
                  <a:pt x="0" y="904"/>
                </a:lnTo>
                <a:cubicBezTo>
                  <a:pt x="0" y="863"/>
                  <a:pt x="3" y="824"/>
                  <a:pt x="9" y="786"/>
                </a:cubicBezTo>
                <a:lnTo>
                  <a:pt x="9" y="786"/>
                </a:lnTo>
                <a:cubicBezTo>
                  <a:pt x="60" y="391"/>
                  <a:pt x="366" y="75"/>
                  <a:pt x="757" y="12"/>
                </a:cubicBezTo>
                <a:lnTo>
                  <a:pt x="757" y="12"/>
                </a:lnTo>
                <a:cubicBezTo>
                  <a:pt x="806" y="4"/>
                  <a:pt x="855" y="0"/>
                  <a:pt x="905" y="0"/>
                </a:cubicBezTo>
                <a:lnTo>
                  <a:pt x="905" y="0"/>
                </a:lnTo>
                <a:cubicBezTo>
                  <a:pt x="1404" y="0"/>
                  <a:pt x="1809" y="405"/>
                  <a:pt x="1809" y="904"/>
                </a:cubicBezTo>
              </a:path>
            </a:pathLst>
          </a:custGeom>
          <a:solidFill>
            <a:schemeClr val="accent3"/>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13" name="Freeform 463">
            <a:extLst>
              <a:ext uri="{FF2B5EF4-FFF2-40B4-BE49-F238E27FC236}">
                <a16:creationId xmlns:a16="http://schemas.microsoft.com/office/drawing/2014/main" id="{8120252B-2093-F34F-92A1-B9E585C8FCCD}"/>
              </a:ext>
            </a:extLst>
          </p:cNvPr>
          <p:cNvSpPr>
            <a:spLocks noChangeArrowheads="1"/>
          </p:cNvSpPr>
          <p:nvPr/>
        </p:nvSpPr>
        <p:spPr bwMode="auto">
          <a:xfrm>
            <a:off x="5548223" y="3189203"/>
            <a:ext cx="1119385" cy="32390"/>
          </a:xfrm>
          <a:custGeom>
            <a:avLst/>
            <a:gdLst>
              <a:gd name="T0" fmla="*/ 3755 w 3810"/>
              <a:gd name="T1" fmla="*/ 110 h 111"/>
              <a:gd name="T2" fmla="*/ 55 w 3810"/>
              <a:gd name="T3" fmla="*/ 110 h 111"/>
              <a:gd name="T4" fmla="*/ 55 w 3810"/>
              <a:gd name="T5" fmla="*/ 110 h 111"/>
              <a:gd name="T6" fmla="*/ 0 w 3810"/>
              <a:gd name="T7" fmla="*/ 55 h 111"/>
              <a:gd name="T8" fmla="*/ 0 w 3810"/>
              <a:gd name="T9" fmla="*/ 55 h 111"/>
              <a:gd name="T10" fmla="*/ 55 w 3810"/>
              <a:gd name="T11" fmla="*/ 0 h 111"/>
              <a:gd name="T12" fmla="*/ 3755 w 3810"/>
              <a:gd name="T13" fmla="*/ 0 h 111"/>
              <a:gd name="T14" fmla="*/ 3755 w 3810"/>
              <a:gd name="T15" fmla="*/ 0 h 111"/>
              <a:gd name="T16" fmla="*/ 3809 w 3810"/>
              <a:gd name="T17" fmla="*/ 55 h 111"/>
              <a:gd name="T18" fmla="*/ 3809 w 3810"/>
              <a:gd name="T19" fmla="*/ 55 h 111"/>
              <a:gd name="T20" fmla="*/ 3755 w 3810"/>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1">
                <a:moveTo>
                  <a:pt x="3755" y="110"/>
                </a:moveTo>
                <a:lnTo>
                  <a:pt x="55" y="110"/>
                </a:lnTo>
                <a:lnTo>
                  <a:pt x="55" y="110"/>
                </a:lnTo>
                <a:cubicBezTo>
                  <a:pt x="25" y="110"/>
                  <a:pt x="0" y="86"/>
                  <a:pt x="0" y="55"/>
                </a:cubicBezTo>
                <a:lnTo>
                  <a:pt x="0" y="55"/>
                </a:lnTo>
                <a:cubicBezTo>
                  <a:pt x="0" y="25"/>
                  <a:pt x="25" y="0"/>
                  <a:pt x="55" y="0"/>
                </a:cubicBezTo>
                <a:lnTo>
                  <a:pt x="3755" y="0"/>
                </a:lnTo>
                <a:lnTo>
                  <a:pt x="3755" y="0"/>
                </a:lnTo>
                <a:cubicBezTo>
                  <a:pt x="3786" y="0"/>
                  <a:pt x="3809" y="25"/>
                  <a:pt x="3809" y="55"/>
                </a:cubicBezTo>
                <a:lnTo>
                  <a:pt x="3809" y="55"/>
                </a:lnTo>
                <a:cubicBezTo>
                  <a:pt x="3809" y="86"/>
                  <a:pt x="3786" y="110"/>
                  <a:pt x="3755" y="11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36" name="Freeform 35">
            <a:extLst>
              <a:ext uri="{FF2B5EF4-FFF2-40B4-BE49-F238E27FC236}">
                <a16:creationId xmlns:a16="http://schemas.microsoft.com/office/drawing/2014/main" id="{46EA2757-3A38-654C-8715-3E7C4B9A8BF5}"/>
              </a:ext>
            </a:extLst>
          </p:cNvPr>
          <p:cNvSpPr>
            <a:spLocks noChangeArrowheads="1"/>
          </p:cNvSpPr>
          <p:nvPr/>
        </p:nvSpPr>
        <p:spPr bwMode="auto">
          <a:xfrm>
            <a:off x="8599258" y="3571401"/>
            <a:ext cx="1935375" cy="1376187"/>
          </a:xfrm>
          <a:custGeom>
            <a:avLst/>
            <a:gdLst>
              <a:gd name="connsiteX0" fmla="*/ 1344930 w 4302666"/>
              <a:gd name="connsiteY0" fmla="*/ 0 h 3059496"/>
              <a:gd name="connsiteX1" fmla="*/ 4025704 w 4302666"/>
              <a:gd name="connsiteY1" fmla="*/ 0 h 3059496"/>
              <a:gd name="connsiteX2" fmla="*/ 4302666 w 4302666"/>
              <a:gd name="connsiteY2" fmla="*/ 276877 h 3059496"/>
              <a:gd name="connsiteX3" fmla="*/ 4302666 w 4302666"/>
              <a:gd name="connsiteY3" fmla="*/ 1737008 h 3059496"/>
              <a:gd name="connsiteX4" fmla="*/ 3194822 w 4302666"/>
              <a:gd name="connsiteY4" fmla="*/ 2844514 h 3059496"/>
              <a:gd name="connsiteX5" fmla="*/ 613335 w 4302666"/>
              <a:gd name="connsiteY5" fmla="*/ 2844514 h 3059496"/>
              <a:gd name="connsiteX6" fmla="*/ 270235 w 4302666"/>
              <a:gd name="connsiteY6" fmla="*/ 3011908 h 3059496"/>
              <a:gd name="connsiteX7" fmla="*/ 242658 w 4302666"/>
              <a:gd name="connsiteY7" fmla="*/ 3059496 h 3059496"/>
              <a:gd name="connsiteX8" fmla="*/ 213557 w 4302666"/>
              <a:gd name="connsiteY8" fmla="*/ 3005882 h 3059496"/>
              <a:gd name="connsiteX9" fmla="*/ 7061 w 4302666"/>
              <a:gd name="connsiteY9" fmla="*/ 2799386 h 3059496"/>
              <a:gd name="connsiteX10" fmla="*/ 0 w 4302666"/>
              <a:gd name="connsiteY10" fmla="*/ 2795553 h 3059496"/>
              <a:gd name="connsiteX11" fmla="*/ 48648 w 4302666"/>
              <a:gd name="connsiteY11" fmla="*/ 2764744 h 3059496"/>
              <a:gd name="connsiteX12" fmla="*/ 236433 w 4302666"/>
              <a:gd name="connsiteY12" fmla="*/ 2373040 h 3059496"/>
              <a:gd name="connsiteX13" fmla="*/ 236433 w 4302666"/>
              <a:gd name="connsiteY13" fmla="*/ 1106200 h 3059496"/>
              <a:gd name="connsiteX14" fmla="*/ 1344930 w 4302666"/>
              <a:gd name="connsiteY14" fmla="*/ 0 h 305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666" h="3059496">
                <a:moveTo>
                  <a:pt x="1344930" y="0"/>
                </a:moveTo>
                <a:lnTo>
                  <a:pt x="4025704" y="0"/>
                </a:lnTo>
                <a:cubicBezTo>
                  <a:pt x="4178556" y="0"/>
                  <a:pt x="4302666" y="123419"/>
                  <a:pt x="4302666" y="276877"/>
                </a:cubicBezTo>
                <a:lnTo>
                  <a:pt x="4302666" y="1737008"/>
                </a:lnTo>
                <a:cubicBezTo>
                  <a:pt x="4302666" y="2348879"/>
                  <a:pt x="3806226" y="2844514"/>
                  <a:pt x="3194822" y="2844514"/>
                </a:cubicBezTo>
                <a:lnTo>
                  <a:pt x="613335" y="2844514"/>
                </a:lnTo>
                <a:cubicBezTo>
                  <a:pt x="441867" y="2851860"/>
                  <a:pt x="335802" y="2923946"/>
                  <a:pt x="270235" y="3011908"/>
                </a:cubicBezTo>
                <a:lnTo>
                  <a:pt x="242658" y="3059496"/>
                </a:lnTo>
                <a:lnTo>
                  <a:pt x="213557" y="3005882"/>
                </a:lnTo>
                <a:cubicBezTo>
                  <a:pt x="158603" y="2924539"/>
                  <a:pt x="88404" y="2854340"/>
                  <a:pt x="7061" y="2799386"/>
                </a:cubicBezTo>
                <a:lnTo>
                  <a:pt x="0" y="2795553"/>
                </a:lnTo>
                <a:lnTo>
                  <a:pt x="48648" y="2764744"/>
                </a:lnTo>
                <a:cubicBezTo>
                  <a:pt x="187749" y="2645060"/>
                  <a:pt x="226635" y="2447320"/>
                  <a:pt x="236433" y="2373040"/>
                </a:cubicBezTo>
                <a:lnTo>
                  <a:pt x="236433" y="1106200"/>
                </a:lnTo>
                <a:cubicBezTo>
                  <a:pt x="236433" y="494982"/>
                  <a:pt x="732872" y="0"/>
                  <a:pt x="1344930" y="0"/>
                </a:cubicBezTo>
                <a:close/>
              </a:path>
            </a:pathLst>
          </a:custGeom>
          <a:solidFill>
            <a:srgbClr val="0C2340"/>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16" name="Freeform 545">
            <a:extLst>
              <a:ext uri="{FF2B5EF4-FFF2-40B4-BE49-F238E27FC236}">
                <a16:creationId xmlns:a16="http://schemas.microsoft.com/office/drawing/2014/main" id="{2A8A6FF2-1A70-0942-B5F2-BCBA7DD78D64}"/>
              </a:ext>
            </a:extLst>
          </p:cNvPr>
          <p:cNvSpPr>
            <a:spLocks noChangeArrowheads="1"/>
          </p:cNvSpPr>
          <p:nvPr/>
        </p:nvSpPr>
        <p:spPr bwMode="auto">
          <a:xfrm>
            <a:off x="8144574" y="4850142"/>
            <a:ext cx="531190" cy="531189"/>
          </a:xfrm>
          <a:custGeom>
            <a:avLst/>
            <a:gdLst>
              <a:gd name="T0" fmla="*/ 1809 w 1810"/>
              <a:gd name="T1" fmla="*/ 905 h 1810"/>
              <a:gd name="T2" fmla="*/ 1809 w 1810"/>
              <a:gd name="T3" fmla="*/ 905 h 1810"/>
              <a:gd name="T4" fmla="*/ 905 w 1810"/>
              <a:gd name="T5" fmla="*/ 1809 h 1810"/>
              <a:gd name="T6" fmla="*/ 905 w 1810"/>
              <a:gd name="T7" fmla="*/ 1809 h 1810"/>
              <a:gd name="T8" fmla="*/ 658 w 1810"/>
              <a:gd name="T9" fmla="*/ 1775 h 1810"/>
              <a:gd name="T10" fmla="*/ 658 w 1810"/>
              <a:gd name="T11" fmla="*/ 1775 h 1810"/>
              <a:gd name="T12" fmla="*/ 51 w 1810"/>
              <a:gd name="T13" fmla="*/ 1201 h 1810"/>
              <a:gd name="T14" fmla="*/ 51 w 1810"/>
              <a:gd name="T15" fmla="*/ 1201 h 1810"/>
              <a:gd name="T16" fmla="*/ 0 w 1810"/>
              <a:gd name="T17" fmla="*/ 905 h 1810"/>
              <a:gd name="T18" fmla="*/ 0 w 1810"/>
              <a:gd name="T19" fmla="*/ 905 h 1810"/>
              <a:gd name="T20" fmla="*/ 905 w 1810"/>
              <a:gd name="T21" fmla="*/ 0 h 1810"/>
              <a:gd name="T22" fmla="*/ 905 w 1810"/>
              <a:gd name="T23" fmla="*/ 0 h 1810"/>
              <a:gd name="T24" fmla="*/ 1051 w 1810"/>
              <a:gd name="T25" fmla="*/ 12 h 1810"/>
              <a:gd name="T26" fmla="*/ 1051 w 1810"/>
              <a:gd name="T27" fmla="*/ 13 h 1810"/>
              <a:gd name="T28" fmla="*/ 1051 w 1810"/>
              <a:gd name="T29" fmla="*/ 13 h 1810"/>
              <a:gd name="T30" fmla="*/ 1801 w 1810"/>
              <a:gd name="T31" fmla="*/ 786 h 1810"/>
              <a:gd name="T32" fmla="*/ 1801 w 1810"/>
              <a:gd name="T33" fmla="*/ 786 h 1810"/>
              <a:gd name="T34" fmla="*/ 1809 w 1810"/>
              <a:gd name="T35" fmla="*/ 905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0" h="1810">
                <a:moveTo>
                  <a:pt x="1809" y="905"/>
                </a:moveTo>
                <a:lnTo>
                  <a:pt x="1809" y="905"/>
                </a:lnTo>
                <a:cubicBezTo>
                  <a:pt x="1809" y="1404"/>
                  <a:pt x="1404" y="1809"/>
                  <a:pt x="905" y="1809"/>
                </a:cubicBezTo>
                <a:lnTo>
                  <a:pt x="905" y="1809"/>
                </a:lnTo>
                <a:cubicBezTo>
                  <a:pt x="819" y="1809"/>
                  <a:pt x="736" y="1797"/>
                  <a:pt x="658" y="1775"/>
                </a:cubicBezTo>
                <a:lnTo>
                  <a:pt x="658" y="1775"/>
                </a:lnTo>
                <a:cubicBezTo>
                  <a:pt x="373" y="1694"/>
                  <a:pt x="146" y="1479"/>
                  <a:pt x="51" y="1201"/>
                </a:cubicBezTo>
                <a:lnTo>
                  <a:pt x="51" y="1201"/>
                </a:lnTo>
                <a:cubicBezTo>
                  <a:pt x="18" y="1108"/>
                  <a:pt x="0" y="1009"/>
                  <a:pt x="0" y="905"/>
                </a:cubicBezTo>
                <a:lnTo>
                  <a:pt x="0" y="905"/>
                </a:lnTo>
                <a:cubicBezTo>
                  <a:pt x="0" y="405"/>
                  <a:pt x="405" y="0"/>
                  <a:pt x="905" y="0"/>
                </a:cubicBezTo>
                <a:lnTo>
                  <a:pt x="905" y="0"/>
                </a:lnTo>
                <a:cubicBezTo>
                  <a:pt x="954" y="0"/>
                  <a:pt x="1003" y="4"/>
                  <a:pt x="1051" y="12"/>
                </a:cubicBezTo>
                <a:lnTo>
                  <a:pt x="1051" y="13"/>
                </a:lnTo>
                <a:lnTo>
                  <a:pt x="1051" y="13"/>
                </a:lnTo>
                <a:cubicBezTo>
                  <a:pt x="1442" y="76"/>
                  <a:pt x="1750" y="391"/>
                  <a:pt x="1801" y="786"/>
                </a:cubicBezTo>
                <a:lnTo>
                  <a:pt x="1801" y="786"/>
                </a:lnTo>
                <a:cubicBezTo>
                  <a:pt x="1806" y="825"/>
                  <a:pt x="1809" y="864"/>
                  <a:pt x="1809" y="905"/>
                </a:cubicBezTo>
              </a:path>
            </a:pathLst>
          </a:custGeom>
          <a:solidFill>
            <a:srgbClr val="0C2340"/>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17" name="Freeform 547">
            <a:extLst>
              <a:ext uri="{FF2B5EF4-FFF2-40B4-BE49-F238E27FC236}">
                <a16:creationId xmlns:a16="http://schemas.microsoft.com/office/drawing/2014/main" id="{0FB91D84-6FD1-8E48-809D-4C2B79C480E0}"/>
              </a:ext>
            </a:extLst>
          </p:cNvPr>
          <p:cNvSpPr>
            <a:spLocks noChangeArrowheads="1"/>
          </p:cNvSpPr>
          <p:nvPr/>
        </p:nvSpPr>
        <p:spPr bwMode="auto">
          <a:xfrm>
            <a:off x="8883057" y="4017082"/>
            <a:ext cx="1119385" cy="32390"/>
          </a:xfrm>
          <a:custGeom>
            <a:avLst/>
            <a:gdLst>
              <a:gd name="T0" fmla="*/ 3756 w 3812"/>
              <a:gd name="T1" fmla="*/ 109 h 110"/>
              <a:gd name="T2" fmla="*/ 55 w 3812"/>
              <a:gd name="T3" fmla="*/ 109 h 110"/>
              <a:gd name="T4" fmla="*/ 55 w 3812"/>
              <a:gd name="T5" fmla="*/ 109 h 110"/>
              <a:gd name="T6" fmla="*/ 0 w 3812"/>
              <a:gd name="T7" fmla="*/ 55 h 110"/>
              <a:gd name="T8" fmla="*/ 0 w 3812"/>
              <a:gd name="T9" fmla="*/ 55 h 110"/>
              <a:gd name="T10" fmla="*/ 55 w 3812"/>
              <a:gd name="T11" fmla="*/ 0 h 110"/>
              <a:gd name="T12" fmla="*/ 3756 w 3812"/>
              <a:gd name="T13" fmla="*/ 0 h 110"/>
              <a:gd name="T14" fmla="*/ 3756 w 3812"/>
              <a:gd name="T15" fmla="*/ 0 h 110"/>
              <a:gd name="T16" fmla="*/ 3811 w 3812"/>
              <a:gd name="T17" fmla="*/ 55 h 110"/>
              <a:gd name="T18" fmla="*/ 3811 w 3812"/>
              <a:gd name="T19" fmla="*/ 55 h 110"/>
              <a:gd name="T20" fmla="*/ 3756 w 3812"/>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2" h="110">
                <a:moveTo>
                  <a:pt x="3756" y="109"/>
                </a:moveTo>
                <a:lnTo>
                  <a:pt x="55" y="109"/>
                </a:lnTo>
                <a:lnTo>
                  <a:pt x="55" y="109"/>
                </a:lnTo>
                <a:cubicBezTo>
                  <a:pt x="25" y="109"/>
                  <a:pt x="0" y="85"/>
                  <a:pt x="0" y="55"/>
                </a:cubicBezTo>
                <a:lnTo>
                  <a:pt x="0" y="55"/>
                </a:lnTo>
                <a:cubicBezTo>
                  <a:pt x="0" y="25"/>
                  <a:pt x="25" y="0"/>
                  <a:pt x="55" y="0"/>
                </a:cubicBezTo>
                <a:lnTo>
                  <a:pt x="3756" y="0"/>
                </a:lnTo>
                <a:lnTo>
                  <a:pt x="3756" y="0"/>
                </a:lnTo>
                <a:cubicBezTo>
                  <a:pt x="3786" y="0"/>
                  <a:pt x="3811" y="25"/>
                  <a:pt x="3811" y="55"/>
                </a:cubicBezTo>
                <a:lnTo>
                  <a:pt x="3811" y="55"/>
                </a:lnTo>
                <a:cubicBezTo>
                  <a:pt x="3811" y="85"/>
                  <a:pt x="3786" y="109"/>
                  <a:pt x="3756"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32" name="Freeform 31">
            <a:extLst>
              <a:ext uri="{FF2B5EF4-FFF2-40B4-BE49-F238E27FC236}">
                <a16:creationId xmlns:a16="http://schemas.microsoft.com/office/drawing/2014/main" id="{F6405D13-8A9F-B048-AF0E-D639B5C630CC}"/>
              </a:ext>
            </a:extLst>
          </p:cNvPr>
          <p:cNvSpPr>
            <a:spLocks noChangeArrowheads="1"/>
          </p:cNvSpPr>
          <p:nvPr/>
        </p:nvSpPr>
        <p:spPr bwMode="auto">
          <a:xfrm>
            <a:off x="4903022" y="4066314"/>
            <a:ext cx="2037869" cy="1380040"/>
          </a:xfrm>
          <a:custGeom>
            <a:avLst/>
            <a:gdLst>
              <a:gd name="connsiteX0" fmla="*/ 276884 w 4530526"/>
              <a:gd name="connsiteY0" fmla="*/ 0 h 3068062"/>
              <a:gd name="connsiteX1" fmla="*/ 3183515 w 4530526"/>
              <a:gd name="connsiteY1" fmla="*/ 0 h 3068062"/>
              <a:gd name="connsiteX2" fmla="*/ 4291052 w 4530526"/>
              <a:gd name="connsiteY2" fmla="*/ 1108024 h 3068062"/>
              <a:gd name="connsiteX3" fmla="*/ 4291052 w 4530526"/>
              <a:gd name="connsiteY3" fmla="*/ 2374805 h 3068062"/>
              <a:gd name="connsiteX4" fmla="*/ 4479072 w 4530526"/>
              <a:gd name="connsiteY4" fmla="*/ 2767139 h 3068062"/>
              <a:gd name="connsiteX5" fmla="*/ 4530526 w 4530526"/>
              <a:gd name="connsiteY5" fmla="*/ 2799809 h 3068062"/>
              <a:gd name="connsiteX6" fmla="*/ 4527345 w 4530526"/>
              <a:gd name="connsiteY6" fmla="*/ 2801536 h 3068062"/>
              <a:gd name="connsiteX7" fmla="*/ 4320849 w 4530526"/>
              <a:gd name="connsiteY7" fmla="*/ 3008032 h 3068062"/>
              <a:gd name="connsiteX8" fmla="*/ 4288266 w 4530526"/>
              <a:gd name="connsiteY8" fmla="*/ 3068062 h 3068062"/>
              <a:gd name="connsiteX9" fmla="*/ 4257294 w 4530526"/>
              <a:gd name="connsiteY9" fmla="*/ 3014624 h 3068062"/>
              <a:gd name="connsiteX10" fmla="*/ 3914255 w 4530526"/>
              <a:gd name="connsiteY10" fmla="*/ 2847152 h 3068062"/>
              <a:gd name="connsiteX11" fmla="*/ 1107537 w 4530526"/>
              <a:gd name="connsiteY11" fmla="*/ 2847152 h 3068062"/>
              <a:gd name="connsiteX12" fmla="*/ 0 w 4530526"/>
              <a:gd name="connsiteY12" fmla="*/ 1739128 h 3068062"/>
              <a:gd name="connsiteX13" fmla="*/ 0 w 4530526"/>
              <a:gd name="connsiteY13" fmla="*/ 277659 h 3068062"/>
              <a:gd name="connsiteX14" fmla="*/ 276884 w 4530526"/>
              <a:gd name="connsiteY14" fmla="*/ 0 h 306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30526" h="3068062">
                <a:moveTo>
                  <a:pt x="276884" y="0"/>
                </a:moveTo>
                <a:lnTo>
                  <a:pt x="3183515" y="0"/>
                </a:lnTo>
                <a:cubicBezTo>
                  <a:pt x="3794750" y="0"/>
                  <a:pt x="4291052" y="495867"/>
                  <a:pt x="4291052" y="1108024"/>
                </a:cubicBezTo>
                <a:lnTo>
                  <a:pt x="4291052" y="2374805"/>
                </a:lnTo>
                <a:cubicBezTo>
                  <a:pt x="4300848" y="2449119"/>
                  <a:pt x="4339978" y="2647207"/>
                  <a:pt x="4479072" y="2767139"/>
                </a:cubicBezTo>
                <a:lnTo>
                  <a:pt x="4530526" y="2799809"/>
                </a:lnTo>
                <a:lnTo>
                  <a:pt x="4527345" y="2801536"/>
                </a:lnTo>
                <a:cubicBezTo>
                  <a:pt x="4446002" y="2856490"/>
                  <a:pt x="4375803" y="2926689"/>
                  <a:pt x="4320849" y="3008032"/>
                </a:cubicBezTo>
                <a:lnTo>
                  <a:pt x="4288266" y="3068062"/>
                </a:lnTo>
                <a:lnTo>
                  <a:pt x="4257294" y="3014624"/>
                </a:lnTo>
                <a:cubicBezTo>
                  <a:pt x="4191711" y="2926622"/>
                  <a:pt x="4085675" y="2854502"/>
                  <a:pt x="3914255" y="2847152"/>
                </a:cubicBezTo>
                <a:lnTo>
                  <a:pt x="1107537" y="2847152"/>
                </a:lnTo>
                <a:cubicBezTo>
                  <a:pt x="496302" y="2847152"/>
                  <a:pt x="0" y="2350632"/>
                  <a:pt x="0" y="1739128"/>
                </a:cubicBezTo>
                <a:lnTo>
                  <a:pt x="0" y="277659"/>
                </a:lnTo>
                <a:cubicBezTo>
                  <a:pt x="0" y="124130"/>
                  <a:pt x="124076" y="0"/>
                  <a:pt x="276884" y="0"/>
                </a:cubicBezTo>
                <a:close/>
              </a:path>
            </a:pathLst>
          </a:custGeom>
          <a:solidFill>
            <a:schemeClr val="bg1">
              <a:lumMod val="50000"/>
            </a:schemeClr>
          </a:solidFill>
          <a:ln>
            <a:solidFill>
              <a:schemeClr val="bg1">
                <a:lumMod val="50000"/>
              </a:schemeClr>
            </a:solid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20" name="Freeform 698">
            <a:extLst>
              <a:ext uri="{FF2B5EF4-FFF2-40B4-BE49-F238E27FC236}">
                <a16:creationId xmlns:a16="http://schemas.microsoft.com/office/drawing/2014/main" id="{1F18A361-1617-2442-B34F-0EAFE3D2844D}"/>
              </a:ext>
            </a:extLst>
          </p:cNvPr>
          <p:cNvSpPr>
            <a:spLocks noChangeArrowheads="1"/>
          </p:cNvSpPr>
          <p:nvPr/>
        </p:nvSpPr>
        <p:spPr bwMode="auto">
          <a:xfrm>
            <a:off x="6864537" y="5347647"/>
            <a:ext cx="531190" cy="531189"/>
          </a:xfrm>
          <a:custGeom>
            <a:avLst/>
            <a:gdLst>
              <a:gd name="T0" fmla="*/ 1809 w 1810"/>
              <a:gd name="T1" fmla="*/ 905 h 1810"/>
              <a:gd name="T2" fmla="*/ 1809 w 1810"/>
              <a:gd name="T3" fmla="*/ 905 h 1810"/>
              <a:gd name="T4" fmla="*/ 1759 w 1810"/>
              <a:gd name="T5" fmla="*/ 1201 h 1810"/>
              <a:gd name="T6" fmla="*/ 1759 w 1810"/>
              <a:gd name="T7" fmla="*/ 1201 h 1810"/>
              <a:gd name="T8" fmla="*/ 1152 w 1810"/>
              <a:gd name="T9" fmla="*/ 1774 h 1810"/>
              <a:gd name="T10" fmla="*/ 1152 w 1810"/>
              <a:gd name="T11" fmla="*/ 1774 h 1810"/>
              <a:gd name="T12" fmla="*/ 905 w 1810"/>
              <a:gd name="T13" fmla="*/ 1809 h 1810"/>
              <a:gd name="T14" fmla="*/ 905 w 1810"/>
              <a:gd name="T15" fmla="*/ 1809 h 1810"/>
              <a:gd name="T16" fmla="*/ 0 w 1810"/>
              <a:gd name="T17" fmla="*/ 905 h 1810"/>
              <a:gd name="T18" fmla="*/ 0 w 1810"/>
              <a:gd name="T19" fmla="*/ 905 h 1810"/>
              <a:gd name="T20" fmla="*/ 9 w 1810"/>
              <a:gd name="T21" fmla="*/ 786 h 1810"/>
              <a:gd name="T22" fmla="*/ 9 w 1810"/>
              <a:gd name="T23" fmla="*/ 786 h 1810"/>
              <a:gd name="T24" fmla="*/ 757 w 1810"/>
              <a:gd name="T25" fmla="*/ 12 h 1810"/>
              <a:gd name="T26" fmla="*/ 757 w 1810"/>
              <a:gd name="T27" fmla="*/ 12 h 1810"/>
              <a:gd name="T28" fmla="*/ 905 w 1810"/>
              <a:gd name="T29" fmla="*/ 0 h 1810"/>
              <a:gd name="T30" fmla="*/ 905 w 1810"/>
              <a:gd name="T31" fmla="*/ 0 h 1810"/>
              <a:gd name="T32" fmla="*/ 1809 w 1810"/>
              <a:gd name="T33" fmla="*/ 905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0" h="1810">
                <a:moveTo>
                  <a:pt x="1809" y="905"/>
                </a:moveTo>
                <a:lnTo>
                  <a:pt x="1809" y="905"/>
                </a:lnTo>
                <a:cubicBezTo>
                  <a:pt x="1809" y="1008"/>
                  <a:pt x="1792" y="1108"/>
                  <a:pt x="1759" y="1201"/>
                </a:cubicBezTo>
                <a:lnTo>
                  <a:pt x="1759" y="1201"/>
                </a:lnTo>
                <a:cubicBezTo>
                  <a:pt x="1663" y="1478"/>
                  <a:pt x="1436" y="1694"/>
                  <a:pt x="1152" y="1774"/>
                </a:cubicBezTo>
                <a:lnTo>
                  <a:pt x="1152" y="1774"/>
                </a:lnTo>
                <a:cubicBezTo>
                  <a:pt x="1073" y="1797"/>
                  <a:pt x="991" y="1809"/>
                  <a:pt x="905" y="1809"/>
                </a:cubicBezTo>
                <a:lnTo>
                  <a:pt x="905" y="1809"/>
                </a:lnTo>
                <a:cubicBezTo>
                  <a:pt x="406" y="1809"/>
                  <a:pt x="0" y="1404"/>
                  <a:pt x="0" y="905"/>
                </a:cubicBezTo>
                <a:lnTo>
                  <a:pt x="0" y="905"/>
                </a:lnTo>
                <a:cubicBezTo>
                  <a:pt x="0" y="864"/>
                  <a:pt x="3" y="825"/>
                  <a:pt x="9" y="786"/>
                </a:cubicBezTo>
                <a:lnTo>
                  <a:pt x="9" y="786"/>
                </a:lnTo>
                <a:cubicBezTo>
                  <a:pt x="60" y="391"/>
                  <a:pt x="366" y="76"/>
                  <a:pt x="757" y="12"/>
                </a:cubicBezTo>
                <a:lnTo>
                  <a:pt x="757" y="12"/>
                </a:lnTo>
                <a:cubicBezTo>
                  <a:pt x="806" y="4"/>
                  <a:pt x="855" y="0"/>
                  <a:pt x="905" y="0"/>
                </a:cubicBezTo>
                <a:lnTo>
                  <a:pt x="905" y="0"/>
                </a:lnTo>
                <a:cubicBezTo>
                  <a:pt x="1404" y="0"/>
                  <a:pt x="1809" y="405"/>
                  <a:pt x="1809" y="905"/>
                </a:cubicBezTo>
              </a:path>
            </a:pathLst>
          </a:custGeom>
          <a:solidFill>
            <a:schemeClr val="bg1">
              <a:lumMod val="50000"/>
            </a:schemeClr>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21" name="Freeform 769">
            <a:extLst>
              <a:ext uri="{FF2B5EF4-FFF2-40B4-BE49-F238E27FC236}">
                <a16:creationId xmlns:a16="http://schemas.microsoft.com/office/drawing/2014/main" id="{9B62A939-798B-5049-9561-E6AC067B59D6}"/>
              </a:ext>
            </a:extLst>
          </p:cNvPr>
          <p:cNvSpPr>
            <a:spLocks noChangeArrowheads="1"/>
          </p:cNvSpPr>
          <p:nvPr/>
        </p:nvSpPr>
        <p:spPr bwMode="auto">
          <a:xfrm>
            <a:off x="5548223" y="4602687"/>
            <a:ext cx="1119385" cy="32390"/>
          </a:xfrm>
          <a:custGeom>
            <a:avLst/>
            <a:gdLst>
              <a:gd name="T0" fmla="*/ 3755 w 3810"/>
              <a:gd name="T1" fmla="*/ 109 h 110"/>
              <a:gd name="T2" fmla="*/ 55 w 3810"/>
              <a:gd name="T3" fmla="*/ 109 h 110"/>
              <a:gd name="T4" fmla="*/ 55 w 3810"/>
              <a:gd name="T5" fmla="*/ 109 h 110"/>
              <a:gd name="T6" fmla="*/ 0 w 3810"/>
              <a:gd name="T7" fmla="*/ 55 h 110"/>
              <a:gd name="T8" fmla="*/ 0 w 3810"/>
              <a:gd name="T9" fmla="*/ 55 h 110"/>
              <a:gd name="T10" fmla="*/ 55 w 3810"/>
              <a:gd name="T11" fmla="*/ 0 h 110"/>
              <a:gd name="T12" fmla="*/ 3755 w 3810"/>
              <a:gd name="T13" fmla="*/ 0 h 110"/>
              <a:gd name="T14" fmla="*/ 3755 w 3810"/>
              <a:gd name="T15" fmla="*/ 0 h 110"/>
              <a:gd name="T16" fmla="*/ 3809 w 3810"/>
              <a:gd name="T17" fmla="*/ 55 h 110"/>
              <a:gd name="T18" fmla="*/ 3809 w 3810"/>
              <a:gd name="T19" fmla="*/ 55 h 110"/>
              <a:gd name="T20" fmla="*/ 3755 w 3810"/>
              <a:gd name="T21"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0" h="110">
                <a:moveTo>
                  <a:pt x="3755" y="109"/>
                </a:moveTo>
                <a:lnTo>
                  <a:pt x="55" y="109"/>
                </a:lnTo>
                <a:lnTo>
                  <a:pt x="55" y="109"/>
                </a:lnTo>
                <a:cubicBezTo>
                  <a:pt x="25" y="109"/>
                  <a:pt x="0" y="85"/>
                  <a:pt x="0" y="55"/>
                </a:cubicBezTo>
                <a:lnTo>
                  <a:pt x="0" y="55"/>
                </a:lnTo>
                <a:cubicBezTo>
                  <a:pt x="0" y="25"/>
                  <a:pt x="25" y="0"/>
                  <a:pt x="55" y="0"/>
                </a:cubicBezTo>
                <a:lnTo>
                  <a:pt x="3755" y="0"/>
                </a:lnTo>
                <a:lnTo>
                  <a:pt x="3755" y="0"/>
                </a:lnTo>
                <a:cubicBezTo>
                  <a:pt x="3786" y="0"/>
                  <a:pt x="3809" y="25"/>
                  <a:pt x="3809" y="55"/>
                </a:cubicBezTo>
                <a:lnTo>
                  <a:pt x="3809" y="55"/>
                </a:lnTo>
                <a:cubicBezTo>
                  <a:pt x="3809" y="85"/>
                  <a:pt x="3786" y="109"/>
                  <a:pt x="3755" y="10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45" name="TextBox 44">
            <a:extLst>
              <a:ext uri="{FF2B5EF4-FFF2-40B4-BE49-F238E27FC236}">
                <a16:creationId xmlns:a16="http://schemas.microsoft.com/office/drawing/2014/main" id="{8C6F13B4-6D7A-E343-8029-8A1B60A063D0}"/>
              </a:ext>
            </a:extLst>
          </p:cNvPr>
          <p:cNvSpPr txBox="1"/>
          <p:nvPr/>
        </p:nvSpPr>
        <p:spPr>
          <a:xfrm>
            <a:off x="5280099" y="1363580"/>
            <a:ext cx="1436612"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League Spartan" charset="0"/>
                <a:cs typeface="Poppins" pitchFamily="2" charset="77"/>
              </a:rPr>
              <a:t>OBJECTIVES</a:t>
            </a:r>
          </a:p>
        </p:txBody>
      </p:sp>
      <p:sp>
        <p:nvSpPr>
          <p:cNvPr id="46" name="Subtitle 2">
            <a:extLst>
              <a:ext uri="{FF2B5EF4-FFF2-40B4-BE49-F238E27FC236}">
                <a16:creationId xmlns:a16="http://schemas.microsoft.com/office/drawing/2014/main" id="{45ABA10C-161C-F140-9C7D-DFF6D871B17F}"/>
              </a:ext>
            </a:extLst>
          </p:cNvPr>
          <p:cNvSpPr txBox="1">
            <a:spLocks/>
          </p:cNvSpPr>
          <p:nvPr/>
        </p:nvSpPr>
        <p:spPr>
          <a:xfrm>
            <a:off x="5070505" y="1828179"/>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500"/>
              </a:lnSpc>
              <a:spcBef>
                <a:spcPct val="200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a:t>
            </a:r>
          </a:p>
        </p:txBody>
      </p:sp>
      <p:sp>
        <p:nvSpPr>
          <p:cNvPr id="47" name="TextBox 46">
            <a:extLst>
              <a:ext uri="{FF2B5EF4-FFF2-40B4-BE49-F238E27FC236}">
                <a16:creationId xmlns:a16="http://schemas.microsoft.com/office/drawing/2014/main" id="{F34E7341-22C7-9741-A23D-5E73F6E28071}"/>
              </a:ext>
            </a:extLst>
          </p:cNvPr>
          <p:cNvSpPr txBox="1"/>
          <p:nvPr/>
        </p:nvSpPr>
        <p:spPr>
          <a:xfrm>
            <a:off x="4824845" y="2812188"/>
            <a:ext cx="1891865"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League Spartan" charset="0"/>
                <a:cs typeface="Poppins" pitchFamily="2" charset="77"/>
              </a:rPr>
              <a:t>CITIZEN SCIENCE</a:t>
            </a:r>
          </a:p>
        </p:txBody>
      </p:sp>
      <p:sp>
        <p:nvSpPr>
          <p:cNvPr id="48" name="Subtitle 2">
            <a:extLst>
              <a:ext uri="{FF2B5EF4-FFF2-40B4-BE49-F238E27FC236}">
                <a16:creationId xmlns:a16="http://schemas.microsoft.com/office/drawing/2014/main" id="{0557C52A-466B-D943-8351-A0DAAAD83E5A}"/>
              </a:ext>
            </a:extLst>
          </p:cNvPr>
          <p:cNvSpPr txBox="1">
            <a:spLocks/>
          </p:cNvSpPr>
          <p:nvPr/>
        </p:nvSpPr>
        <p:spPr>
          <a:xfrm>
            <a:off x="5070504" y="3276787"/>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500"/>
              </a:lnSpc>
              <a:spcBef>
                <a:spcPct val="200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a:t>
            </a:r>
          </a:p>
        </p:txBody>
      </p:sp>
      <p:sp>
        <p:nvSpPr>
          <p:cNvPr id="49" name="TextBox 48">
            <a:extLst>
              <a:ext uri="{FF2B5EF4-FFF2-40B4-BE49-F238E27FC236}">
                <a16:creationId xmlns:a16="http://schemas.microsoft.com/office/drawing/2014/main" id="{03255090-5ED6-7A44-B1DF-80460F0F762E}"/>
              </a:ext>
            </a:extLst>
          </p:cNvPr>
          <p:cNvSpPr txBox="1"/>
          <p:nvPr/>
        </p:nvSpPr>
        <p:spPr>
          <a:xfrm>
            <a:off x="5074914" y="4229560"/>
            <a:ext cx="1641796"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League Spartan" charset="0"/>
                <a:cs typeface="Poppins" pitchFamily="2" charset="77"/>
              </a:rPr>
              <a:t>FOOD ACCESS</a:t>
            </a:r>
          </a:p>
        </p:txBody>
      </p:sp>
      <p:sp>
        <p:nvSpPr>
          <p:cNvPr id="50" name="Subtitle 2">
            <a:extLst>
              <a:ext uri="{FF2B5EF4-FFF2-40B4-BE49-F238E27FC236}">
                <a16:creationId xmlns:a16="http://schemas.microsoft.com/office/drawing/2014/main" id="{6E35D3DC-D963-9546-B24C-F5E7AB91E759}"/>
              </a:ext>
            </a:extLst>
          </p:cNvPr>
          <p:cNvSpPr txBox="1">
            <a:spLocks/>
          </p:cNvSpPr>
          <p:nvPr/>
        </p:nvSpPr>
        <p:spPr>
          <a:xfrm>
            <a:off x="5070504" y="4694160"/>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500"/>
              </a:lnSpc>
              <a:spcBef>
                <a:spcPct val="200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a:t>
            </a:r>
          </a:p>
        </p:txBody>
      </p:sp>
      <p:sp>
        <p:nvSpPr>
          <p:cNvPr id="51" name="TextBox 50">
            <a:extLst>
              <a:ext uri="{FF2B5EF4-FFF2-40B4-BE49-F238E27FC236}">
                <a16:creationId xmlns:a16="http://schemas.microsoft.com/office/drawing/2014/main" id="{9321B6D5-D8DB-CC49-9AE7-72A25C4C6866}"/>
              </a:ext>
            </a:extLst>
          </p:cNvPr>
          <p:cNvSpPr txBox="1"/>
          <p:nvPr/>
        </p:nvSpPr>
        <p:spPr>
          <a:xfrm>
            <a:off x="8851890" y="3641638"/>
            <a:ext cx="1733167"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League Spartan" charset="0"/>
                <a:cs typeface="Poppins" pitchFamily="2" charset="77"/>
              </a:rPr>
              <a:t>PUBLIC HEALTH</a:t>
            </a:r>
          </a:p>
        </p:txBody>
      </p:sp>
      <p:sp>
        <p:nvSpPr>
          <p:cNvPr id="52" name="Subtitle 2">
            <a:extLst>
              <a:ext uri="{FF2B5EF4-FFF2-40B4-BE49-F238E27FC236}">
                <a16:creationId xmlns:a16="http://schemas.microsoft.com/office/drawing/2014/main" id="{CE9D3ABE-2C92-6649-91D0-5CE43D80ACCA}"/>
              </a:ext>
            </a:extLst>
          </p:cNvPr>
          <p:cNvSpPr txBox="1">
            <a:spLocks/>
          </p:cNvSpPr>
          <p:nvPr/>
        </p:nvSpPr>
        <p:spPr>
          <a:xfrm>
            <a:off x="8845840" y="4106238"/>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500"/>
              </a:lnSpc>
              <a:spcBef>
                <a:spcPct val="200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a:t>
            </a:r>
          </a:p>
        </p:txBody>
      </p:sp>
      <p:sp>
        <p:nvSpPr>
          <p:cNvPr id="53" name="TextBox 52">
            <a:extLst>
              <a:ext uri="{FF2B5EF4-FFF2-40B4-BE49-F238E27FC236}">
                <a16:creationId xmlns:a16="http://schemas.microsoft.com/office/drawing/2014/main" id="{BE56B1F0-E83E-C542-BAB3-75795F1C73CA}"/>
              </a:ext>
            </a:extLst>
          </p:cNvPr>
          <p:cNvSpPr txBox="1"/>
          <p:nvPr/>
        </p:nvSpPr>
        <p:spPr>
          <a:xfrm>
            <a:off x="8851890" y="2050591"/>
            <a:ext cx="1710725"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League Spartan" charset="0"/>
                <a:cs typeface="Poppins" pitchFamily="2" charset="77"/>
              </a:rPr>
              <a:t>EPIDEMIOLOGY</a:t>
            </a:r>
          </a:p>
        </p:txBody>
      </p:sp>
      <p:sp>
        <p:nvSpPr>
          <p:cNvPr id="54" name="Subtitle 2">
            <a:extLst>
              <a:ext uri="{FF2B5EF4-FFF2-40B4-BE49-F238E27FC236}">
                <a16:creationId xmlns:a16="http://schemas.microsoft.com/office/drawing/2014/main" id="{E03F02A9-DE8F-AD44-B3AD-0E6F0FB8760B}"/>
              </a:ext>
            </a:extLst>
          </p:cNvPr>
          <p:cNvSpPr txBox="1">
            <a:spLocks/>
          </p:cNvSpPr>
          <p:nvPr/>
        </p:nvSpPr>
        <p:spPr>
          <a:xfrm>
            <a:off x="8845840" y="2515190"/>
            <a:ext cx="1637781" cy="2177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500"/>
              </a:lnSpc>
              <a:spcBef>
                <a:spcPct val="200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a:t>
            </a:r>
          </a:p>
        </p:txBody>
      </p:sp>
      <p:sp>
        <p:nvSpPr>
          <p:cNvPr id="39" name="TextBox 38">
            <a:extLst>
              <a:ext uri="{FF2B5EF4-FFF2-40B4-BE49-F238E27FC236}">
                <a16:creationId xmlns:a16="http://schemas.microsoft.com/office/drawing/2014/main" id="{299FF202-A61E-5F1D-D8B0-CF013C5C144C}"/>
              </a:ext>
            </a:extLst>
          </p:cNvPr>
          <p:cNvSpPr txBox="1"/>
          <p:nvPr/>
        </p:nvSpPr>
        <p:spPr>
          <a:xfrm>
            <a:off x="0" y="-144244"/>
            <a:ext cx="12192000" cy="1134926"/>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3600" b="1" i="0" u="none" strike="noStrike" kern="1200" cap="none" spc="600" normalizeH="0" baseline="0" noProof="0" dirty="0">
                <a:ln>
                  <a:noFill/>
                </a:ln>
                <a:solidFill>
                  <a:srgbClr val="37C1CC"/>
                </a:solidFill>
                <a:effectLst/>
                <a:uLnTx/>
                <a:uFillTx/>
                <a:latin typeface="Bebas Neue" pitchFamily="2" charset="0"/>
                <a:ea typeface="+mn-ea"/>
                <a:cs typeface="+mn-cs"/>
              </a:rPr>
              <a:t>GROWING OUR FOOD ACCESS-PUBLIC HEALTH PARTNERSHIP</a:t>
            </a:r>
          </a:p>
        </p:txBody>
      </p:sp>
      <p:sp>
        <p:nvSpPr>
          <p:cNvPr id="60" name="Subtitle 2">
            <a:extLst>
              <a:ext uri="{FF2B5EF4-FFF2-40B4-BE49-F238E27FC236}">
                <a16:creationId xmlns:a16="http://schemas.microsoft.com/office/drawing/2014/main" id="{5582AE5F-47B6-E95E-90C3-CD9ED81098DD}"/>
              </a:ext>
            </a:extLst>
          </p:cNvPr>
          <p:cNvSpPr txBox="1">
            <a:spLocks/>
          </p:cNvSpPr>
          <p:nvPr/>
        </p:nvSpPr>
        <p:spPr>
          <a:xfrm>
            <a:off x="846080" y="2767100"/>
            <a:ext cx="2998007" cy="8442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2100"/>
              </a:lnSpc>
              <a:spcBef>
                <a:spcPct val="20000"/>
              </a:spcBef>
              <a:spcAft>
                <a:spcPts val="0"/>
              </a:spcAft>
              <a:buClrTx/>
              <a:buSzTx/>
              <a:buFont typeface="Arial"/>
              <a:buNone/>
              <a:tabLst/>
              <a:defRPr/>
            </a:pPr>
            <a:r>
              <a:rPr kumimoji="0" lang="en-US" sz="16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Work as a group to identify shared concerns, capabilities, objectives and responsibilities.</a:t>
            </a:r>
          </a:p>
        </p:txBody>
      </p:sp>
      <p:sp>
        <p:nvSpPr>
          <p:cNvPr id="61" name="Subtitle 2">
            <a:extLst>
              <a:ext uri="{FF2B5EF4-FFF2-40B4-BE49-F238E27FC236}">
                <a16:creationId xmlns:a16="http://schemas.microsoft.com/office/drawing/2014/main" id="{B92F1174-045A-3218-8276-C761745BF4A1}"/>
              </a:ext>
            </a:extLst>
          </p:cNvPr>
          <p:cNvSpPr txBox="1">
            <a:spLocks/>
          </p:cNvSpPr>
          <p:nvPr/>
        </p:nvSpPr>
        <p:spPr>
          <a:xfrm>
            <a:off x="842429" y="3849955"/>
            <a:ext cx="2998007" cy="94269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marR="0" lvl="0" indent="-285750" algn="l" defTabSz="1087636" rtl="0" eaLnBrk="1" fontAlgn="auto" latinLnBrk="0" hangingPunct="1">
              <a:lnSpc>
                <a:spcPts val="2100"/>
              </a:lnSpc>
              <a:spcBef>
                <a:spcPct val="20000"/>
              </a:spcBef>
              <a:spcAft>
                <a:spcPts val="0"/>
              </a:spcAft>
              <a:buClrTx/>
              <a:buSzTx/>
              <a:buFont typeface="Arial" panose="020B0604020202020204" pitchFamily="34" charset="0"/>
              <a:buChar char="•"/>
              <a:tabLst/>
              <a:defRPr/>
            </a:pPr>
            <a:r>
              <a:rPr kumimoji="0" lang="en-US" sz="1600" b="0" i="1" u="none" strike="noStrike" kern="1200" cap="none" spc="-60" normalizeH="0" baseline="0" noProof="0" dirty="0">
                <a:ln>
                  <a:noFill/>
                </a:ln>
                <a:solidFill>
                  <a:srgbClr val="FFFFFF">
                    <a:lumMod val="50000"/>
                  </a:srgbClr>
                </a:solidFill>
                <a:effectLst/>
                <a:uLnTx/>
                <a:uFillTx/>
                <a:latin typeface="Poppins" panose="00000500000000000000" pitchFamily="2" charset="0"/>
                <a:ea typeface="+mn-ea"/>
                <a:cs typeface="Poppins" panose="00000500000000000000" pitchFamily="2" charset="0"/>
              </a:rPr>
              <a:t>Idea 1</a:t>
            </a:r>
          </a:p>
          <a:p>
            <a:pPr marL="285750" marR="0" lvl="0" indent="-285750" algn="l" defTabSz="1087636" rtl="0" eaLnBrk="1" fontAlgn="auto" latinLnBrk="0" hangingPunct="1">
              <a:lnSpc>
                <a:spcPts val="2100"/>
              </a:lnSpc>
              <a:spcBef>
                <a:spcPct val="20000"/>
              </a:spcBef>
              <a:spcAft>
                <a:spcPts val="0"/>
              </a:spcAft>
              <a:buClrTx/>
              <a:buSzTx/>
              <a:buFont typeface="Arial" panose="020B0604020202020204" pitchFamily="34" charset="0"/>
              <a:buChar char="•"/>
              <a:tabLst/>
              <a:defRPr/>
            </a:pPr>
            <a:r>
              <a:rPr kumimoji="0" lang="en-US" sz="1600" b="0" i="1" u="none" strike="noStrike" kern="1200" cap="none" spc="-60" normalizeH="0" baseline="0" noProof="0" dirty="0">
                <a:ln>
                  <a:noFill/>
                </a:ln>
                <a:solidFill>
                  <a:srgbClr val="FFFFFF">
                    <a:lumMod val="50000"/>
                  </a:srgbClr>
                </a:solidFill>
                <a:effectLst/>
                <a:uLnTx/>
                <a:uFillTx/>
                <a:latin typeface="Poppins" panose="00000500000000000000" pitchFamily="2" charset="0"/>
                <a:ea typeface="+mn-ea"/>
                <a:cs typeface="Poppins" panose="00000500000000000000" pitchFamily="2" charset="0"/>
              </a:rPr>
              <a:t>Idea 2 </a:t>
            </a:r>
          </a:p>
          <a:p>
            <a:pPr marL="285750" marR="0" lvl="0" indent="-285750" algn="l" defTabSz="1087636" rtl="0" eaLnBrk="1" fontAlgn="auto" latinLnBrk="0" hangingPunct="1">
              <a:lnSpc>
                <a:spcPts val="2100"/>
              </a:lnSpc>
              <a:spcBef>
                <a:spcPct val="20000"/>
              </a:spcBef>
              <a:spcAft>
                <a:spcPts val="0"/>
              </a:spcAft>
              <a:buClrTx/>
              <a:buSzTx/>
              <a:buFont typeface="Arial" panose="020B0604020202020204" pitchFamily="34" charset="0"/>
              <a:buChar char="•"/>
              <a:tabLst/>
              <a:defRPr/>
            </a:pPr>
            <a:r>
              <a:rPr kumimoji="0" lang="en-US" sz="1600" b="0" i="1" u="none" strike="noStrike" kern="1200" cap="none" spc="-60" normalizeH="0" baseline="0" noProof="0" dirty="0">
                <a:ln>
                  <a:noFill/>
                </a:ln>
                <a:solidFill>
                  <a:srgbClr val="FFFFFF">
                    <a:lumMod val="50000"/>
                  </a:srgbClr>
                </a:solidFill>
                <a:effectLst/>
                <a:uLnTx/>
                <a:uFillTx/>
                <a:latin typeface="Poppins" panose="00000500000000000000" pitchFamily="2" charset="0"/>
                <a:ea typeface="+mn-ea"/>
                <a:cs typeface="Poppins" panose="00000500000000000000" pitchFamily="2" charset="0"/>
              </a:rPr>
              <a:t>Idea 3</a:t>
            </a:r>
          </a:p>
        </p:txBody>
      </p:sp>
      <p:sp>
        <p:nvSpPr>
          <p:cNvPr id="30" name="Freeform 29">
            <a:extLst>
              <a:ext uri="{FF2B5EF4-FFF2-40B4-BE49-F238E27FC236}">
                <a16:creationId xmlns:a16="http://schemas.microsoft.com/office/drawing/2014/main" id="{3129B74E-17B2-7C41-BBD9-215173B79BE3}"/>
              </a:ext>
            </a:extLst>
          </p:cNvPr>
          <p:cNvSpPr>
            <a:spLocks noChangeArrowheads="1"/>
          </p:cNvSpPr>
          <p:nvPr/>
        </p:nvSpPr>
        <p:spPr bwMode="auto">
          <a:xfrm>
            <a:off x="7320215" y="4418232"/>
            <a:ext cx="487214" cy="1571731"/>
          </a:xfrm>
          <a:custGeom>
            <a:avLst/>
            <a:gdLst>
              <a:gd name="connsiteX0" fmla="*/ 164443 w 1083158"/>
              <a:gd name="connsiteY0" fmla="*/ 0 h 3494223"/>
              <a:gd name="connsiteX1" fmla="*/ 169997 w 1083158"/>
              <a:gd name="connsiteY1" fmla="*/ 16231 h 3494223"/>
              <a:gd name="connsiteX2" fmla="*/ 213644 w 1083158"/>
              <a:gd name="connsiteY2" fmla="*/ 98138 h 3494223"/>
              <a:gd name="connsiteX3" fmla="*/ 901546 w 1083158"/>
              <a:gd name="connsiteY3" fmla="*/ 785713 h 3494223"/>
              <a:gd name="connsiteX4" fmla="*/ 1083158 w 1083158"/>
              <a:gd name="connsiteY4" fmla="*/ 1223854 h 3494223"/>
              <a:gd name="connsiteX5" fmla="*/ 1083158 w 1083158"/>
              <a:gd name="connsiteY5" fmla="*/ 3494223 h 3494223"/>
              <a:gd name="connsiteX6" fmla="*/ 916572 w 1083158"/>
              <a:gd name="connsiteY6" fmla="*/ 3494223 h 3494223"/>
              <a:gd name="connsiteX7" fmla="*/ 916572 w 1083158"/>
              <a:gd name="connsiteY7" fmla="*/ 1223854 h 3494223"/>
              <a:gd name="connsiteX8" fmla="*/ 784610 w 1083158"/>
              <a:gd name="connsiteY8" fmla="*/ 903247 h 3494223"/>
              <a:gd name="connsiteX9" fmla="*/ 66003 w 1083158"/>
              <a:gd name="connsiteY9" fmla="*/ 184982 h 3494223"/>
              <a:gd name="connsiteX10" fmla="*/ 0 w 1083158"/>
              <a:gd name="connsiteY10" fmla="*/ 149909 h 3494223"/>
              <a:gd name="connsiteX11" fmla="*/ 8394 w 1083158"/>
              <a:gd name="connsiteY11" fmla="*/ 145353 h 3494223"/>
              <a:gd name="connsiteX12" fmla="*/ 121538 w 1083158"/>
              <a:gd name="connsiteY12" fmla="*/ 52001 h 34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158" h="3494223">
                <a:moveTo>
                  <a:pt x="164443" y="0"/>
                </a:moveTo>
                <a:lnTo>
                  <a:pt x="169997" y="16231"/>
                </a:lnTo>
                <a:cubicBezTo>
                  <a:pt x="183022" y="45615"/>
                  <a:pt x="197966" y="72999"/>
                  <a:pt x="213644" y="98138"/>
                </a:cubicBezTo>
                <a:lnTo>
                  <a:pt x="901546" y="785713"/>
                </a:lnTo>
                <a:cubicBezTo>
                  <a:pt x="1018483" y="902594"/>
                  <a:pt x="1083158" y="1058653"/>
                  <a:pt x="1083158" y="1223854"/>
                </a:cubicBezTo>
                <a:lnTo>
                  <a:pt x="1083158" y="3494223"/>
                </a:lnTo>
                <a:lnTo>
                  <a:pt x="916572" y="3494223"/>
                </a:lnTo>
                <a:lnTo>
                  <a:pt x="916572" y="1223854"/>
                </a:lnTo>
                <a:cubicBezTo>
                  <a:pt x="916572" y="1103055"/>
                  <a:pt x="870189" y="988786"/>
                  <a:pt x="784610" y="903247"/>
                </a:cubicBezTo>
                <a:lnTo>
                  <a:pt x="66003" y="184982"/>
                </a:lnTo>
                <a:lnTo>
                  <a:pt x="0" y="149909"/>
                </a:lnTo>
                <a:lnTo>
                  <a:pt x="8394" y="145353"/>
                </a:lnTo>
                <a:cubicBezTo>
                  <a:pt x="49066" y="117876"/>
                  <a:pt x="86951" y="86588"/>
                  <a:pt x="121538" y="52001"/>
                </a:cubicBezTo>
                <a:close/>
              </a:path>
            </a:pathLst>
          </a:custGeom>
          <a:solidFill>
            <a:schemeClr val="accent3"/>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
        <p:nvSpPr>
          <p:cNvPr id="38" name="Freeform 37">
            <a:extLst>
              <a:ext uri="{FF2B5EF4-FFF2-40B4-BE49-F238E27FC236}">
                <a16:creationId xmlns:a16="http://schemas.microsoft.com/office/drawing/2014/main" id="{5D7A9872-CFF5-C148-8EB6-FBD3CDF73481}"/>
              </a:ext>
            </a:extLst>
          </p:cNvPr>
          <p:cNvSpPr>
            <a:spLocks noChangeArrowheads="1"/>
          </p:cNvSpPr>
          <p:nvPr/>
        </p:nvSpPr>
        <p:spPr bwMode="auto">
          <a:xfrm>
            <a:off x="7732578" y="5334350"/>
            <a:ext cx="489305" cy="1087042"/>
          </a:xfrm>
          <a:custGeom>
            <a:avLst/>
            <a:gdLst>
              <a:gd name="connsiteX0" fmla="*/ 920794 w 1087807"/>
              <a:gd name="connsiteY0" fmla="*/ 0 h 2416678"/>
              <a:gd name="connsiteX1" fmla="*/ 965817 w 1087807"/>
              <a:gd name="connsiteY1" fmla="*/ 54568 h 2416678"/>
              <a:gd name="connsiteX2" fmla="*/ 1078961 w 1087807"/>
              <a:gd name="connsiteY2" fmla="*/ 147920 h 2416678"/>
              <a:gd name="connsiteX3" fmla="*/ 1087807 w 1087807"/>
              <a:gd name="connsiteY3" fmla="*/ 152721 h 2416678"/>
              <a:gd name="connsiteX4" fmla="*/ 1016821 w 1087807"/>
              <a:gd name="connsiteY4" fmla="*/ 190597 h 2416678"/>
              <a:gd name="connsiteX5" fmla="*/ 298912 w 1087807"/>
              <a:gd name="connsiteY5" fmla="*/ 908456 h 2416678"/>
              <a:gd name="connsiteX6" fmla="*/ 166425 w 1087807"/>
              <a:gd name="connsiteY6" fmla="*/ 1229826 h 2416678"/>
              <a:gd name="connsiteX7" fmla="*/ 166425 w 1087807"/>
              <a:gd name="connsiteY7" fmla="*/ 2333722 h 2416678"/>
              <a:gd name="connsiteX8" fmla="*/ 83539 w 1087807"/>
              <a:gd name="connsiteY8" fmla="*/ 2416678 h 2416678"/>
              <a:gd name="connsiteX9" fmla="*/ 0 w 1087807"/>
              <a:gd name="connsiteY9" fmla="*/ 2333722 h 2416678"/>
              <a:gd name="connsiteX10" fmla="*/ 0 w 1087807"/>
              <a:gd name="connsiteY10" fmla="*/ 1229826 h 2416678"/>
              <a:gd name="connsiteX11" fmla="*/ 182088 w 1087807"/>
              <a:gd name="connsiteY11" fmla="*/ 791534 h 2416678"/>
              <a:gd name="connsiteX12" fmla="*/ 869976 w 1087807"/>
              <a:gd name="connsiteY12" fmla="*/ 103069 h 2416678"/>
              <a:gd name="connsiteX13" fmla="*/ 913479 w 1087807"/>
              <a:gd name="connsiteY13" fmla="*/ 21512 h 241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7807" h="2416678">
                <a:moveTo>
                  <a:pt x="920794" y="0"/>
                </a:moveTo>
                <a:lnTo>
                  <a:pt x="965817" y="54568"/>
                </a:lnTo>
                <a:cubicBezTo>
                  <a:pt x="1000404" y="89155"/>
                  <a:pt x="1038289" y="120443"/>
                  <a:pt x="1078961" y="147920"/>
                </a:cubicBezTo>
                <a:lnTo>
                  <a:pt x="1087807" y="152721"/>
                </a:lnTo>
                <a:lnTo>
                  <a:pt x="1016821" y="190597"/>
                </a:lnTo>
                <a:lnTo>
                  <a:pt x="298912" y="908456"/>
                </a:lnTo>
                <a:cubicBezTo>
                  <a:pt x="213415" y="994024"/>
                  <a:pt x="166425" y="1108986"/>
                  <a:pt x="166425" y="1229826"/>
                </a:cubicBezTo>
                <a:lnTo>
                  <a:pt x="166425" y="2333722"/>
                </a:lnTo>
                <a:cubicBezTo>
                  <a:pt x="166425" y="2379446"/>
                  <a:pt x="129224" y="2416678"/>
                  <a:pt x="83539" y="2416678"/>
                </a:cubicBezTo>
                <a:cubicBezTo>
                  <a:pt x="37201" y="2416678"/>
                  <a:pt x="0" y="2379446"/>
                  <a:pt x="0" y="2333722"/>
                </a:cubicBezTo>
                <a:lnTo>
                  <a:pt x="0" y="1229826"/>
                </a:lnTo>
                <a:cubicBezTo>
                  <a:pt x="0" y="1064569"/>
                  <a:pt x="65265" y="908456"/>
                  <a:pt x="182088" y="791534"/>
                </a:cubicBezTo>
                <a:lnTo>
                  <a:pt x="869976" y="103069"/>
                </a:lnTo>
                <a:cubicBezTo>
                  <a:pt x="885640" y="78085"/>
                  <a:pt x="900528" y="50814"/>
                  <a:pt x="913479" y="21512"/>
                </a:cubicBezTo>
                <a:close/>
              </a:path>
            </a:pathLst>
          </a:custGeom>
          <a:solidFill>
            <a:srgbClr val="0C2340"/>
          </a:solidFill>
          <a:ln>
            <a:noFill/>
          </a:ln>
          <a:effectLst/>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dirty="0">
              <a:ln>
                <a:noFill/>
              </a:ln>
              <a:solidFill>
                <a:srgbClr val="09233F"/>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125721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HEALTH ATLAS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630942"/>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The health atlas will make available tools to explore and share public health information about suburban Cook County. </a:t>
            </a:r>
            <a:b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br>
            <a:r>
              <a:rPr kumimoji="0" lang="en-US" sz="1600" b="0" i="0" u="none" strike="noStrike" kern="1200" cap="none" spc="-60" normalizeH="0" baseline="0" noProof="0" dirty="0">
                <a:ln>
                  <a:noFill/>
                </a:ln>
                <a:solidFill>
                  <a:srgbClr val="09233F"/>
                </a:solidFill>
                <a:effectLst/>
                <a:uLnTx/>
                <a:uFillTx/>
                <a:latin typeface="Calibri" panose="020F0502020204030204"/>
                <a:ea typeface="+mn-ea"/>
                <a:cs typeface="Poppins" panose="00000500000000000000" pitchFamily="2" charset="0"/>
              </a:rPr>
              <a:t>Indicators on the health atlas will be organized into six information categories.</a:t>
            </a:r>
          </a:p>
        </p:txBody>
      </p:sp>
      <p:grpSp>
        <p:nvGrpSpPr>
          <p:cNvPr id="35" name="Group 34">
            <a:extLst>
              <a:ext uri="{FF2B5EF4-FFF2-40B4-BE49-F238E27FC236}">
                <a16:creationId xmlns:a16="http://schemas.microsoft.com/office/drawing/2014/main" id="{DDC5B336-2D98-DF98-B596-3A0D3A412901}"/>
              </a:ext>
            </a:extLst>
          </p:cNvPr>
          <p:cNvGrpSpPr/>
          <p:nvPr/>
        </p:nvGrpSpPr>
        <p:grpSpPr>
          <a:xfrm>
            <a:off x="1184396" y="1571182"/>
            <a:ext cx="2804507" cy="1375085"/>
            <a:chOff x="1184396" y="1571182"/>
            <a:chExt cx="2804507" cy="137508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009BA6"/>
                  </a:solidFill>
                  <a:effectLst/>
                  <a:uLnTx/>
                  <a:uFillTx/>
                  <a:latin typeface="Poppins" panose="00000500000000000000" pitchFamily="2" charset="0"/>
                  <a:ea typeface="+mn-ea"/>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marL="0" marR="0" lvl="0" indent="0" algn="l"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Consequences, complications and other outcomes that result from disease (e.g., injury, hospitalization, death).</a:t>
              </a:r>
            </a:p>
          </p:txBody>
        </p:sp>
      </p:grpSp>
      <p:grpSp>
        <p:nvGrpSpPr>
          <p:cNvPr id="36" name="Group 35">
            <a:extLst>
              <a:ext uri="{FF2B5EF4-FFF2-40B4-BE49-F238E27FC236}">
                <a16:creationId xmlns:a16="http://schemas.microsoft.com/office/drawing/2014/main" id="{C125028C-91B4-FD4A-BF9C-999324B16905}"/>
              </a:ext>
            </a:extLst>
          </p:cNvPr>
          <p:cNvGrpSpPr/>
          <p:nvPr/>
        </p:nvGrpSpPr>
        <p:grpSpPr>
          <a:xfrm>
            <a:off x="1184397" y="3108190"/>
            <a:ext cx="3066588" cy="1375085"/>
            <a:chOff x="1184397" y="3108190"/>
            <a:chExt cx="3066588" cy="1375085"/>
          </a:xfrm>
        </p:grpSpPr>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EF4A23"/>
                  </a:solidFill>
                  <a:effectLst/>
                  <a:uLnTx/>
                  <a:uFillTx/>
                  <a:latin typeface="Poppins" panose="00000500000000000000" pitchFamily="2" charset="0"/>
                  <a:ea typeface="+mn-ea"/>
                  <a:cs typeface="Poppins" panose="00000500000000000000" pitchFamily="2" charset="0"/>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marL="0" marR="0" lvl="0" indent="0" algn="l"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a:ln>
                    <a:noFill/>
                  </a:ln>
                  <a:solidFill>
                    <a:srgbClr val="09233F"/>
                  </a:solidFill>
                  <a:effectLst/>
                  <a:uLnTx/>
                  <a:uFillTx/>
                  <a:latin typeface="Poppins" panose="00000500000000000000" pitchFamily="2" charset="0"/>
                  <a:ea typeface="+mn-ea"/>
                  <a:cs typeface="Poppins" panose="00000500000000000000" pitchFamily="2" charset="0"/>
                </a:rPr>
                <a:t>Individual activities that influence health (e.g., alcohol, drug and tobacco use; diet, physical activity, sleep).</a:t>
              </a:r>
            </a:p>
          </p:txBody>
        </p:sp>
      </p:grpSp>
      <p:grpSp>
        <p:nvGrpSpPr>
          <p:cNvPr id="42" name="Group 41">
            <a:extLst>
              <a:ext uri="{FF2B5EF4-FFF2-40B4-BE49-F238E27FC236}">
                <a16:creationId xmlns:a16="http://schemas.microsoft.com/office/drawing/2014/main" id="{381DCAC3-AEEB-1E0B-E9DE-8C79E48A16E4}"/>
              </a:ext>
            </a:extLst>
          </p:cNvPr>
          <p:cNvGrpSpPr/>
          <p:nvPr/>
        </p:nvGrpSpPr>
        <p:grpSpPr>
          <a:xfrm>
            <a:off x="1184398" y="4648232"/>
            <a:ext cx="3066587" cy="1375085"/>
            <a:chOff x="1184398" y="4648232"/>
            <a:chExt cx="3066587" cy="1375085"/>
          </a:xfrm>
        </p:grpSpPr>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25CCD8"/>
                  </a:solidFill>
                  <a:effectLst/>
                  <a:uLnTx/>
                  <a:uFillTx/>
                  <a:latin typeface="Poppins" panose="00000500000000000000" pitchFamily="2" charset="0"/>
                  <a:ea typeface="+mn-ea"/>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marL="0" marR="0" lvl="0" indent="0" algn="l"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a:ln>
                    <a:noFill/>
                  </a:ln>
                  <a:solidFill>
                    <a:srgbClr val="09233F"/>
                  </a:solidFill>
                  <a:effectLst/>
                  <a:uLnTx/>
                  <a:uFillTx/>
                  <a:latin typeface="Poppins" panose="00000500000000000000" pitchFamily="2" charset="0"/>
                  <a:ea typeface="+mn-ea"/>
                  <a:cs typeface="Poppins" panose="00000500000000000000" pitchFamily="2" charset="0"/>
                </a:rPr>
                <a:t>Systems and services for administering care (e.g., health screenings; primary, prenatal and dental care; clinics, hospitals, FQHCs).</a:t>
              </a:r>
            </a:p>
          </p:txBody>
        </p:sp>
      </p:grpSp>
      <p:grpSp>
        <p:nvGrpSpPr>
          <p:cNvPr id="43" name="Group 42">
            <a:extLst>
              <a:ext uri="{FF2B5EF4-FFF2-40B4-BE49-F238E27FC236}">
                <a16:creationId xmlns:a16="http://schemas.microsoft.com/office/drawing/2014/main" id="{D279F378-DADF-A630-0D97-64E48F49E493}"/>
              </a:ext>
            </a:extLst>
          </p:cNvPr>
          <p:cNvGrpSpPr/>
          <p:nvPr/>
        </p:nvGrpSpPr>
        <p:grpSpPr>
          <a:xfrm>
            <a:off x="8106088" y="1571182"/>
            <a:ext cx="2901515" cy="1375085"/>
            <a:chOff x="8106088" y="1571182"/>
            <a:chExt cx="2901515" cy="1375085"/>
          </a:xfrm>
        </p:grpSpPr>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0C2340"/>
                  </a:solidFill>
                  <a:effectLst/>
                  <a:uLnTx/>
                  <a:uFillTx/>
                  <a:latin typeface="Poppins" panose="00000500000000000000" pitchFamily="2" charset="0"/>
                  <a:ea typeface="+mn-ea"/>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marL="0" marR="0" lvl="0" indent="0" algn="r"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Population characteristics including community size, composition and structure (e.g., population, age, gender, race/ethnicity, migration).</a:t>
              </a:r>
            </a:p>
          </p:txBody>
        </p:sp>
      </p:grpSp>
      <p:grpSp>
        <p:nvGrpSpPr>
          <p:cNvPr id="44" name="Group 43">
            <a:extLst>
              <a:ext uri="{FF2B5EF4-FFF2-40B4-BE49-F238E27FC236}">
                <a16:creationId xmlns:a16="http://schemas.microsoft.com/office/drawing/2014/main" id="{852C6D8C-B430-27C3-9EBD-61EE45CD595F}"/>
              </a:ext>
            </a:extLst>
          </p:cNvPr>
          <p:cNvGrpSpPr/>
          <p:nvPr/>
        </p:nvGrpSpPr>
        <p:grpSpPr>
          <a:xfrm>
            <a:off x="8064786" y="3108190"/>
            <a:ext cx="2942819" cy="1375085"/>
            <a:chOff x="8064786" y="3108190"/>
            <a:chExt cx="2942819" cy="1375085"/>
          </a:xfrm>
        </p:grpSpPr>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F58573"/>
                  </a:solidFill>
                  <a:effectLst/>
                  <a:uLnTx/>
                  <a:uFillTx/>
                  <a:latin typeface="Poppins" panose="00000500000000000000" pitchFamily="2" charset="0"/>
                  <a:ea typeface="+mn-ea"/>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marL="0" marR="0" lvl="0" indent="0" algn="r"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marL="0" marR="0" lvl="0" indent="0" algn="r" defTabSz="4572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1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656770"/>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461553"/>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461553"/>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548759"/>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949280"/>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949280"/>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5182240"/>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948150"/>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4143371"/>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4178253"/>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4143371"/>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4178253"/>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3196331"/>
            <a:ext cx="1586280" cy="1661993"/>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15" normalizeH="0" baseline="0" noProof="0">
                <a:ln>
                  <a:noFill/>
                </a:ln>
                <a:solidFill>
                  <a:srgbClr val="009BA6"/>
                </a:solidFill>
                <a:effectLst/>
                <a:uLnTx/>
                <a:uFillTx/>
                <a:latin typeface="Poppins" panose="00000500000000000000" pitchFamily="2" charset="0"/>
                <a:ea typeface="+mn-ea"/>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873230"/>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803527"/>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485967"/>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399012"/>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803527"/>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485967"/>
            <a:ext cx="685800" cy="685800"/>
          </a:xfrm>
          <a:prstGeom prst="rect">
            <a:avLst/>
          </a:prstGeom>
        </p:spPr>
      </p:pic>
      <p:sp>
        <p:nvSpPr>
          <p:cNvPr id="34" name="Rectangle 33">
            <a:extLst>
              <a:ext uri="{FF2B5EF4-FFF2-40B4-BE49-F238E27FC236}">
                <a16:creationId xmlns:a16="http://schemas.microsoft.com/office/drawing/2014/main" id="{EEBA9891-2E7C-C57F-71EF-7B511FCE19C9}"/>
              </a:ext>
            </a:extLst>
          </p:cNvPr>
          <p:cNvSpPr/>
          <p:nvPr/>
        </p:nvSpPr>
        <p:spPr>
          <a:xfrm>
            <a:off x="5442391" y="2991950"/>
            <a:ext cx="1362970" cy="2097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0" b="0" i="0" u="none" strike="noStrike" kern="1200" cap="none" spc="0" normalizeH="0" baseline="0" noProof="0" dirty="0">
                <a:ln>
                  <a:noFill/>
                </a:ln>
                <a:solidFill>
                  <a:srgbClr val="09233F"/>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2135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27080" y="3284229"/>
            <a:ext cx="1428597"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ONE</a:t>
            </a:r>
            <a:br>
              <a:rPr lang="en-US" sz="1600" b="1" dirty="0">
                <a:latin typeface="Poppins" pitchFamily="2" charset="77"/>
                <a:ea typeface="League Spartan" charset="0"/>
                <a:cs typeface="Poppins" pitchFamily="2" charset="77"/>
              </a:rPr>
            </a:br>
            <a:r>
              <a:rPr lang="en-US" sz="1600" b="1" dirty="0">
                <a:solidFill>
                  <a:schemeClr val="tx2"/>
                </a:solidFill>
                <a:latin typeface="Poppins"/>
                <a:ea typeface="League Spartan" charset="0"/>
                <a:cs typeface="Poppins"/>
              </a:rPr>
              <a:t>(June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809377" y="3284229"/>
              <a:ext cx="1670650"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TWO</a:t>
              </a:r>
            </a:p>
            <a:p>
              <a:pPr algn="ctr"/>
              <a:r>
                <a:rPr lang="en-US" sz="1600" b="1" dirty="0">
                  <a:solidFill>
                    <a:schemeClr val="tx2"/>
                  </a:solidFill>
                  <a:latin typeface="Poppins"/>
                  <a:ea typeface="League Spartan" charset="0"/>
                  <a:cs typeface="Poppins"/>
                </a:rPr>
                <a:t>(August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2611568"/>
            <a:chOff x="5183231" y="1969736"/>
            <a:chExt cx="3362782"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2348820"/>
              <a:chOff x="5183231" y="2232484"/>
              <a:chExt cx="3362782"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667023" y="3284229"/>
                <a:ext cx="1762021"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THREE</a:t>
                </a:r>
              </a:p>
              <a:p>
                <a:pPr algn="ctr"/>
                <a:r>
                  <a:rPr lang="en-US" sz="1600" b="1" dirty="0">
                    <a:solidFill>
                      <a:schemeClr val="tx2"/>
                    </a:solidFill>
                    <a:latin typeface="Poppins"/>
                    <a:ea typeface="League Spartan" charset="0"/>
                    <a:cs typeface="Poppins"/>
                  </a:rPr>
                  <a:t>(October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7C1CC"/>
                </a:solidFill>
                <a:effectLst/>
                <a:uLnTx/>
                <a:uFillTx/>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kumimoji="0" lang="en-US" sz="1200" b="0" i="0" u="none" strike="noStrike" kern="1200" cap="none" spc="0" normalizeH="0" baseline="0" noProof="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br>
            <a:r>
              <a:rPr kumimoji="0" lang="en-US" sz="1200" b="0" i="0" u="none" strike="noStrike" kern="1200" cap="none" spc="0" normalizeH="0" baseline="0" noProof="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7C1CC"/>
                </a:solidFill>
                <a:effectLst/>
                <a:uLnTx/>
                <a:uFillTx/>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57" y="5123255"/>
            <a:ext cx="2565126" cy="338554"/>
          </a:xfrm>
          <a:prstGeom prst="rect">
            <a:avLst/>
          </a:prstGeom>
          <a:noFill/>
        </p:spPr>
        <p:txBody>
          <a:bodyPr wrap="none" lIns="91440" tIns="45720" rIns="91440" bIns="45720" rtlCol="0"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C1CC"/>
                </a:solidFill>
                <a:effectLst/>
                <a:uLnTx/>
                <a:uFillTx/>
                <a:latin typeface="Poppins"/>
                <a:ea typeface="League Spartan" charset="0"/>
                <a:cs typeface="Poppins"/>
              </a:rPr>
              <a:t>SOCIAL DETERMINANTS</a:t>
            </a:r>
            <a:endParaRPr kumimoji="0" lang="en-US" sz="1600" b="1" i="0" u="none" strike="noStrike" kern="1200" cap="none" spc="0" normalizeH="0" baseline="0" noProof="0" dirty="0">
              <a:ln>
                <a:noFill/>
              </a:ln>
              <a:solidFill>
                <a:srgbClr val="37C1CC"/>
              </a:solidFill>
              <a:effectLst/>
              <a:uLnTx/>
              <a:uFillTx/>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BA6"/>
                </a:solidFill>
                <a:effectLst/>
                <a:uLnTx/>
                <a:uFillTx/>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48581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9233F"/>
              </a:solidFill>
              <a:effectLst/>
              <a:uLnTx/>
              <a:uFillTx/>
              <a:latin typeface="Lato Light" panose="020F0502020204030203" pitchFamily="34" charset="0"/>
              <a:ea typeface="+mn-ea"/>
              <a:cs typeface="+mn-cs"/>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850"/>
              </a:lnSpc>
              <a:spcBef>
                <a:spcPct val="20000"/>
              </a:spcBef>
              <a:spcAft>
                <a:spcPts val="0"/>
              </a:spcAft>
              <a:buClrTx/>
              <a:buSzTx/>
              <a:buFont typeface="Arial"/>
              <a:buNone/>
              <a:tabLst/>
              <a:defRPr/>
            </a:pP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850"/>
              </a:lnSpc>
              <a:spcBef>
                <a:spcPct val="20000"/>
              </a:spcBef>
              <a:spcAft>
                <a:spcPts val="0"/>
              </a:spcAft>
              <a:buClrTx/>
              <a:buSzTx/>
              <a:buFont typeface="Arial"/>
              <a:buNone/>
              <a:tabLst/>
              <a:defRPr/>
            </a:pP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850"/>
              </a:lnSpc>
              <a:spcBef>
                <a:spcPct val="20000"/>
              </a:spcBef>
              <a:spcAft>
                <a:spcPts val="0"/>
              </a:spcAft>
              <a:buClrTx/>
              <a:buSzTx/>
              <a:buFont typeface="Arial"/>
              <a:buNone/>
              <a:tabLst/>
              <a:defRPr/>
            </a:pP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kumimoji="0" lang="en-US" sz="1300" b="0" i="0" u="none" strike="noStrike" kern="1200" cap="none" spc="0" normalizeH="0" baseline="0" noProof="0" dirty="0" err="1">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VeggieRx</a:t>
            </a: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850"/>
              </a:lnSpc>
              <a:spcBef>
                <a:spcPct val="20000"/>
              </a:spcBef>
              <a:spcAft>
                <a:spcPts val="0"/>
              </a:spcAft>
              <a:buClrTx/>
              <a:buSzTx/>
              <a:buFont typeface="Arial"/>
              <a:buNone/>
              <a:tabLst/>
              <a:defRPr/>
            </a:pP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kumimoji="0" lang="en-US" sz="1300" b="0" i="0" u="none" strike="noStrike" kern="1200" cap="none" spc="0" normalizeH="0" baseline="0" noProof="0" dirty="0" err="1">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VeggieRx</a:t>
            </a:r>
            <a:r>
              <a:rPr kumimoji="0" lang="en-US" sz="13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600" normalizeH="0" baseline="0" noProof="0" dirty="0">
                <a:ln>
                  <a:noFill/>
                </a:ln>
                <a:solidFill>
                  <a:srgbClr val="37C1CC"/>
                </a:solidFill>
                <a:effectLst/>
                <a:uLnTx/>
                <a:uFillTx/>
                <a:latin typeface="Bebas Neue"/>
                <a:ea typeface="+mn-ea"/>
                <a:cs typeface="+mn-cs"/>
              </a:rPr>
              <a:t>CO-DESIGNING PUBLIC HEALTH DATA ACCESS &amp; AWARENESS</a:t>
            </a:r>
            <a:endParaRPr kumimoji="0" lang="en-US" sz="3200" b="1" i="0" u="none" strike="noStrike" kern="1200" cap="none" spc="600" normalizeH="0" baseline="0" noProof="0" dirty="0">
              <a:ln>
                <a:noFill/>
              </a:ln>
              <a:solidFill>
                <a:srgbClr val="37C1CC"/>
              </a:solidFill>
              <a:effectLst/>
              <a:uLnTx/>
              <a:uFillTx/>
              <a:latin typeface="Bebas Neue" pitchFamily="2" charset="0"/>
              <a:ea typeface="+mn-ea"/>
              <a:cs typeface="+mn-cs"/>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CCDPH aims to work with </a:t>
            </a:r>
            <a:r>
              <a:rPr kumimoji="0" lang="en-US" sz="1500" b="0" i="0" u="none" strike="noStrike" kern="1200" cap="none" spc="-60" normalizeH="0" baseline="0" noProof="0" dirty="0" err="1">
                <a:ln>
                  <a:noFill/>
                </a:ln>
                <a:solidFill>
                  <a:srgbClr val="09233F"/>
                </a:solidFill>
                <a:effectLst/>
                <a:uLnTx/>
                <a:uFillTx/>
                <a:latin typeface="Poppins" panose="00000500000000000000" pitchFamily="2" charset="0"/>
                <a:ea typeface="+mn-ea"/>
                <a:cs typeface="Poppins" panose="00000500000000000000" pitchFamily="2" charset="0"/>
              </a:rPr>
              <a:t>VeggieRx</a:t>
            </a: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 to co-design the platform to improve its functionality and usability</a:t>
            </a:r>
          </a:p>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Lato Light" panose="020F0502020204030203" pitchFamily="34" charset="0"/>
              <a:ea typeface="+mn-ea"/>
              <a:cs typeface="+mn-cs"/>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44136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53934" y="349552"/>
            <a:ext cx="3916457" cy="1311128"/>
          </a:xfrm>
        </p:spPr>
        <p:txBody>
          <a:bodyPr/>
          <a:lstStyle/>
          <a:p>
            <a:r>
              <a:rPr lang="en-US" dirty="0">
                <a:solidFill>
                  <a:schemeClr val="bg1">
                    <a:lumMod val="65000"/>
                  </a:schemeClr>
                </a:solidFill>
                <a:latin typeface="Rockwell Condensed" panose="02060603050405020104" pitchFamily="18" charset="0"/>
              </a:rPr>
              <a:t>BRIDGING </a:t>
            </a:r>
            <a:r>
              <a:rPr lang="en-US" dirty="0">
                <a:solidFill>
                  <a:schemeClr val="accent5">
                    <a:lumMod val="50000"/>
                  </a:schemeClr>
                </a:solidFill>
                <a:latin typeface="Rockwell Condensed" panose="02060603050405020104" pitchFamily="18" charset="0"/>
              </a:rPr>
              <a:t>MISSIONS</a:t>
            </a:r>
            <a:br>
              <a:rPr lang="en-US" dirty="0">
                <a:solidFill>
                  <a:schemeClr val="accent5">
                    <a:lumMod val="50000"/>
                  </a:schemeClr>
                </a:solidFill>
                <a:latin typeface="Rockwell Condensed" panose="02060603050405020104" pitchFamily="18" charset="0"/>
              </a:rPr>
            </a:br>
            <a:r>
              <a:rPr lang="en-US" dirty="0">
                <a:solidFill>
                  <a:schemeClr val="bg1">
                    <a:lumMod val="65000"/>
                  </a:schemeClr>
                </a:solidFill>
                <a:latin typeface="Rockwell Condensed" panose="02060603050405020104" pitchFamily="18" charset="0"/>
              </a:rPr>
              <a:t>&amp;</a:t>
            </a:r>
            <a:r>
              <a:rPr lang="en-US" dirty="0">
                <a:latin typeface="Rockwell Condensed" panose="02060603050405020104" pitchFamily="18" charset="0"/>
              </a:rPr>
              <a:t> </a:t>
            </a:r>
            <a:r>
              <a:rPr lang="en-US" dirty="0">
                <a:solidFill>
                  <a:srgbClr val="494142"/>
                </a:solidFill>
                <a:latin typeface="Rockwell Condensed" panose="02060603050405020104" pitchFamily="18" charset="0"/>
              </a:rPr>
              <a:t>PLACES</a:t>
            </a: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1078991" y="370427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3960705" cy="1200329"/>
          </a:xfrm>
          <a:prstGeom prst="rect">
            <a:avLst/>
          </a:prstGeom>
          <a:noFill/>
        </p:spPr>
        <p:txBody>
          <a:bodyPr wrap="square" rtlCol="0">
            <a:spAutoFit/>
          </a:bodyPr>
          <a:lstStyle/>
          <a:p>
            <a:r>
              <a:rPr lang="en-US" i="1" dirty="0"/>
              <a:t>To optimize health and achieve health equity for all people and communities in suburban Cook County…</a:t>
            </a:r>
          </a:p>
        </p:txBody>
      </p:sp>
      <p:sp>
        <p:nvSpPr>
          <p:cNvPr id="10" name="TextBox 9">
            <a:extLst>
              <a:ext uri="{FF2B5EF4-FFF2-40B4-BE49-F238E27FC236}">
                <a16:creationId xmlns:a16="http://schemas.microsoft.com/office/drawing/2014/main" id="{7FAEF6AE-E5D5-4F55-92EF-62B6D20DBAC5}"/>
              </a:ext>
            </a:extLst>
          </p:cNvPr>
          <p:cNvSpPr txBox="1"/>
          <p:nvPr/>
        </p:nvSpPr>
        <p:spPr>
          <a:xfrm>
            <a:off x="1066800" y="4154534"/>
            <a:ext cx="3328467" cy="1477328"/>
          </a:xfrm>
          <a:prstGeom prst="rect">
            <a:avLst/>
          </a:prstGeom>
          <a:noFill/>
        </p:spPr>
        <p:txBody>
          <a:bodyPr wrap="square" rtlCol="0">
            <a:spAutoFit/>
          </a:bodyPr>
          <a:lstStyle/>
          <a:p>
            <a:r>
              <a:rPr lang="en-US" i="1" dirty="0"/>
              <a:t>To build capacity and address racial, health, and economic inequities through partnerships while leveraging community assets and wisdom…</a:t>
            </a:r>
          </a:p>
        </p:txBody>
      </p:sp>
      <p:pic>
        <p:nvPicPr>
          <p:cNvPr id="12" name="Picture 11" descr="Map&#10;&#10;Description automatically generated">
            <a:extLst>
              <a:ext uri="{FF2B5EF4-FFF2-40B4-BE49-F238E27FC236}">
                <a16:creationId xmlns:a16="http://schemas.microsoft.com/office/drawing/2014/main" id="{5C6BD74E-97F4-4123-8D90-A0DBD1C0A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4" name="TextBox 13">
            <a:extLst>
              <a:ext uri="{FF2B5EF4-FFF2-40B4-BE49-F238E27FC236}">
                <a16:creationId xmlns:a16="http://schemas.microsoft.com/office/drawing/2014/main" id="{42D5C3AA-10B1-4013-A326-A5B81450B260}"/>
              </a:ext>
            </a:extLst>
          </p:cNvPr>
          <p:cNvSpPr txBox="1"/>
          <p:nvPr/>
        </p:nvSpPr>
        <p:spPr>
          <a:xfrm>
            <a:off x="9894709" y="2719343"/>
            <a:ext cx="708848" cy="276999"/>
          </a:xfrm>
          <a:prstGeom prst="rect">
            <a:avLst/>
          </a:prstGeom>
          <a:noFill/>
        </p:spPr>
        <p:txBody>
          <a:bodyPr wrap="none" rtlCol="0">
            <a:spAutoFit/>
          </a:bodyPr>
          <a:lstStyle/>
          <a:p>
            <a:r>
              <a:rPr lang="en-US" sz="1200" dirty="0">
                <a:solidFill>
                  <a:schemeClr val="tx1">
                    <a:lumMod val="75000"/>
                    <a:lumOff val="25000"/>
                  </a:schemeClr>
                </a:solidFill>
                <a:effectLst>
                  <a:outerShdw blurRad="38100" dist="38100" dir="2700000" algn="tl">
                    <a:srgbClr val="000000">
                      <a:alpha val="43137"/>
                    </a:srgbClr>
                  </a:outerShdw>
                </a:effectLst>
                <a:latin typeface="Myriad Pro" panose="020B0503030403020204" pitchFamily="34" charset="0"/>
              </a:rPr>
              <a:t>Chicago</a:t>
            </a:r>
          </a:p>
        </p:txBody>
      </p:sp>
      <p:sp>
        <p:nvSpPr>
          <p:cNvPr id="15" name="TextBox 14">
            <a:extLst>
              <a:ext uri="{FF2B5EF4-FFF2-40B4-BE49-F238E27FC236}">
                <a16:creationId xmlns:a16="http://schemas.microsoft.com/office/drawing/2014/main" id="{B3CB1A63-AEAB-4C75-BF26-AE32643A0B85}"/>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B17001,  </a:t>
            </a:r>
            <a:r>
              <a:rPr lang="en-US" sz="700" i="1" dirty="0">
                <a:solidFill>
                  <a:schemeClr val="bg1">
                    <a:lumMod val="65000"/>
                  </a:schemeClr>
                </a:solidFill>
                <a:latin typeface="Myriad Pro" panose="020B0503030403020204" pitchFamily="34" charset="0"/>
              </a:rPr>
              <a:t>Poverty Status in the Past 12 Months by Sex by Age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
        <p:nvSpPr>
          <p:cNvPr id="11" name="Rectangle 10">
            <a:extLst>
              <a:ext uri="{FF2B5EF4-FFF2-40B4-BE49-F238E27FC236}">
                <a16:creationId xmlns:a16="http://schemas.microsoft.com/office/drawing/2014/main" id="{26D5A2FE-5E9C-4EE1-A774-9B9728162F81}"/>
              </a:ext>
            </a:extLst>
          </p:cNvPr>
          <p:cNvSpPr/>
          <p:nvPr/>
        </p:nvSpPr>
        <p:spPr>
          <a:xfrm>
            <a:off x="8883031" y="2600712"/>
            <a:ext cx="454794" cy="454794"/>
          </a:xfrm>
          <a:prstGeom prst="rect">
            <a:avLst/>
          </a:prstGeom>
          <a:solidFill>
            <a:srgbClr val="00206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941647B4-62B4-4B03-BF0A-9817933380D4}"/>
              </a:ext>
            </a:extLst>
          </p:cNvPr>
          <p:cNvGrpSpPr/>
          <p:nvPr/>
        </p:nvGrpSpPr>
        <p:grpSpPr>
          <a:xfrm>
            <a:off x="9337825" y="1874624"/>
            <a:ext cx="1648452" cy="3900225"/>
            <a:chOff x="9337825" y="1874624"/>
            <a:chExt cx="1648452" cy="3900225"/>
          </a:xfrm>
        </p:grpSpPr>
        <p:sp>
          <p:nvSpPr>
            <p:cNvPr id="16" name="Rectangle 15">
              <a:extLst>
                <a:ext uri="{FF2B5EF4-FFF2-40B4-BE49-F238E27FC236}">
                  <a16:creationId xmlns:a16="http://schemas.microsoft.com/office/drawing/2014/main" id="{BB0D511E-2A87-4B4E-B63F-D27D8F37DFD3}"/>
                </a:ext>
              </a:extLst>
            </p:cNvPr>
            <p:cNvSpPr/>
            <p:nvPr/>
          </p:nvSpPr>
          <p:spPr>
            <a:xfrm>
              <a:off x="10076689" y="1874624"/>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6A3396-CD12-40B2-92E2-0A90008EF200}"/>
                </a:ext>
              </a:extLst>
            </p:cNvPr>
            <p:cNvSpPr/>
            <p:nvPr/>
          </p:nvSpPr>
          <p:spPr>
            <a:xfrm>
              <a:off x="10425539" y="300418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13132C2-C10D-4DA1-AFA2-3E7E9A112029}"/>
                </a:ext>
              </a:extLst>
            </p:cNvPr>
            <p:cNvSpPr/>
            <p:nvPr/>
          </p:nvSpPr>
          <p:spPr>
            <a:xfrm>
              <a:off x="10531483" y="386156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ADA3871-F247-4F7A-BDE9-2D7321959272}"/>
                </a:ext>
              </a:extLst>
            </p:cNvPr>
            <p:cNvSpPr/>
            <p:nvPr/>
          </p:nvSpPr>
          <p:spPr>
            <a:xfrm>
              <a:off x="10076689" y="5320055"/>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ctor: Curved 21">
              <a:extLst>
                <a:ext uri="{FF2B5EF4-FFF2-40B4-BE49-F238E27FC236}">
                  <a16:creationId xmlns:a16="http://schemas.microsoft.com/office/drawing/2014/main" id="{274DAC06-42EC-44C0-A5D6-4E6B44D4335B}"/>
                </a:ext>
              </a:extLst>
            </p:cNvPr>
            <p:cNvCxnSpPr>
              <a:cxnSpLocks/>
              <a:endCxn id="16" idx="1"/>
            </p:cNvCxnSpPr>
            <p:nvPr/>
          </p:nvCxnSpPr>
          <p:spPr>
            <a:xfrm flipV="1">
              <a:off x="9337825" y="2102021"/>
              <a:ext cx="738864" cy="725232"/>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060D27AC-8BB4-4C11-8529-19F22F524343}"/>
                </a:ext>
              </a:extLst>
            </p:cNvPr>
            <p:cNvCxnSpPr>
              <a:cxnSpLocks/>
            </p:cNvCxnSpPr>
            <p:nvPr/>
          </p:nvCxnSpPr>
          <p:spPr>
            <a:xfrm>
              <a:off x="9337825" y="2827253"/>
              <a:ext cx="1087714" cy="40431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0" name="Connector: Curved 29">
              <a:extLst>
                <a:ext uri="{FF2B5EF4-FFF2-40B4-BE49-F238E27FC236}">
                  <a16:creationId xmlns:a16="http://schemas.microsoft.com/office/drawing/2014/main" id="{977D3A23-4EB7-49AE-BB29-DE67FF8BC19C}"/>
                </a:ext>
              </a:extLst>
            </p:cNvPr>
            <p:cNvCxnSpPr>
              <a:cxnSpLocks/>
              <a:endCxn id="18" idx="1"/>
            </p:cNvCxnSpPr>
            <p:nvPr/>
          </p:nvCxnSpPr>
          <p:spPr>
            <a:xfrm>
              <a:off x="9337825" y="2827266"/>
              <a:ext cx="1193658" cy="126169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B47BA991-63B7-4A07-8494-D49240954260}"/>
                </a:ext>
              </a:extLst>
            </p:cNvPr>
            <p:cNvCxnSpPr>
              <a:cxnSpLocks/>
              <a:stCxn id="11" idx="3"/>
              <a:endCxn id="20" idx="1"/>
            </p:cNvCxnSpPr>
            <p:nvPr/>
          </p:nvCxnSpPr>
          <p:spPr>
            <a:xfrm>
              <a:off x="9337825" y="2828109"/>
              <a:ext cx="738864" cy="271934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E9EB00B2-F008-47B1-9FE2-A0A8F21FD0F9}"/>
              </a:ext>
            </a:extLst>
          </p:cNvPr>
          <p:cNvGrpSpPr/>
          <p:nvPr/>
        </p:nvGrpSpPr>
        <p:grpSpPr>
          <a:xfrm>
            <a:off x="10076689" y="2102009"/>
            <a:ext cx="454794" cy="3445444"/>
            <a:chOff x="10076689" y="2102009"/>
            <a:chExt cx="454794" cy="3445444"/>
          </a:xfrm>
        </p:grpSpPr>
        <p:cxnSp>
          <p:nvCxnSpPr>
            <p:cNvPr id="39" name="Connector: Curved 38">
              <a:extLst>
                <a:ext uri="{FF2B5EF4-FFF2-40B4-BE49-F238E27FC236}">
                  <a16:creationId xmlns:a16="http://schemas.microsoft.com/office/drawing/2014/main" id="{ACFCF222-419F-48E2-8D96-139B35932E81}"/>
                </a:ext>
              </a:extLst>
            </p:cNvPr>
            <p:cNvCxnSpPr>
              <a:cxnSpLocks/>
            </p:cNvCxnSpPr>
            <p:nvPr/>
          </p:nvCxnSpPr>
          <p:spPr>
            <a:xfrm rot="10800000">
              <a:off x="10076689" y="2102009"/>
              <a:ext cx="348850" cy="1129558"/>
            </a:xfrm>
            <a:prstGeom prst="curvedConnector3">
              <a:avLst>
                <a:gd name="adj1" fmla="val 16553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4" name="Connector: Curved 43">
              <a:extLst>
                <a:ext uri="{FF2B5EF4-FFF2-40B4-BE49-F238E27FC236}">
                  <a16:creationId xmlns:a16="http://schemas.microsoft.com/office/drawing/2014/main" id="{6AC9D08D-728D-4F16-9CD2-885A58F20614}"/>
                </a:ext>
              </a:extLst>
            </p:cNvPr>
            <p:cNvCxnSpPr>
              <a:cxnSpLocks/>
            </p:cNvCxnSpPr>
            <p:nvPr/>
          </p:nvCxnSpPr>
          <p:spPr>
            <a:xfrm rot="10800000">
              <a:off x="10425539" y="3231567"/>
              <a:ext cx="105944" cy="857380"/>
            </a:xfrm>
            <a:prstGeom prst="curvedConnector3">
              <a:avLst>
                <a:gd name="adj1" fmla="val 315774"/>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7" name="Connector: Curved 46">
              <a:extLst>
                <a:ext uri="{FF2B5EF4-FFF2-40B4-BE49-F238E27FC236}">
                  <a16:creationId xmlns:a16="http://schemas.microsoft.com/office/drawing/2014/main" id="{6E6E323F-179F-4A59-AB71-86ECE376FD2A}"/>
                </a:ext>
              </a:extLst>
            </p:cNvPr>
            <p:cNvCxnSpPr>
              <a:cxnSpLocks/>
              <a:stCxn id="20" idx="1"/>
              <a:endCxn id="18" idx="1"/>
            </p:cNvCxnSpPr>
            <p:nvPr/>
          </p:nvCxnSpPr>
          <p:spPr>
            <a:xfrm rot="10800000" flipH="1">
              <a:off x="10076689" y="4088960"/>
              <a:ext cx="454794" cy="1458493"/>
            </a:xfrm>
            <a:prstGeom prst="curvedConnector3">
              <a:avLst>
                <a:gd name="adj1" fmla="val -50265"/>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0774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600" normalizeH="0" baseline="0" noProof="0">
                <a:ln>
                  <a:noFill/>
                </a:ln>
                <a:solidFill>
                  <a:srgbClr val="37C1CC"/>
                </a:solidFill>
                <a:effectLst/>
                <a:uLnTx/>
                <a:uFillTx/>
                <a:latin typeface="Bebas Neue" pitchFamily="2" charset="0"/>
                <a:ea typeface="+mn-ea"/>
                <a:cs typeface="+mn-cs"/>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badi" panose="020B0604020104020204" pitchFamily="34" charset="0"/>
                  <a:ea typeface="+mn-ea"/>
                  <a:cs typeface="+mn-cs"/>
                </a:rPr>
                <a:t>1</a:t>
              </a:r>
            </a:p>
          </p:txBody>
        </p:sp>
        <p:sp>
          <p:nvSpPr>
            <p:cNvPr id="164" name="TextBox 163">
              <a:extLst>
                <a:ext uri="{FF2B5EF4-FFF2-40B4-BE49-F238E27FC236}">
                  <a16:creationId xmlns:a16="http://schemas.microsoft.com/office/drawing/2014/main" id="{675A09E3-17D4-151D-1C74-84A04ECD3838}"/>
                </a:ext>
              </a:extLst>
            </p:cNvPr>
            <p:cNvSpPr txBox="1"/>
            <p:nvPr/>
          </p:nvSpPr>
          <p:spPr>
            <a:xfrm>
              <a:off x="6828852" y="1604090"/>
              <a:ext cx="184731" cy="646331"/>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Aldhabi" panose="020B0604020202020204" pitchFamily="2" charset="-78"/>
                <a:ea typeface="League Spartan" charset="0"/>
                <a:cs typeface="Aldhabi" panose="020B0604020202020204" pitchFamily="2" charset="-78"/>
              </a:endParaRP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C1CC"/>
                  </a:solidFill>
                  <a:effectLst/>
                  <a:uLnTx/>
                  <a:uFillTx/>
                  <a:latin typeface="Poppins"/>
                  <a:ea typeface="League Spartan" charset="0"/>
                  <a:cs typeface="Poppins"/>
                </a:rPr>
                <a:t>Identify potential uses &amp;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C1CC"/>
                  </a:solidFill>
                  <a:effectLst/>
                  <a:uLnTx/>
                  <a:uFillTx/>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a:ea typeface="Lato Light"/>
                  <a:cs typeface="Mukta ExtraLight" panose="020B0000000000000000" pitchFamily="34" charset="77"/>
                </a:rPr>
                <a:t>Work together to identify ways in which </a:t>
              </a:r>
              <a:r>
                <a:rPr kumimoji="0" lang="en-US" sz="1200" b="0" i="0" u="none" strike="noStrike" kern="1200" cap="none" spc="0" normalizeH="0" baseline="0" noProof="0" dirty="0" err="1">
                  <a:ln>
                    <a:noFill/>
                  </a:ln>
                  <a:solidFill>
                    <a:srgbClr val="09233F"/>
                  </a:solidFill>
                  <a:effectLst/>
                  <a:uLnTx/>
                  <a:uFillTx/>
                  <a:latin typeface="Lato Light"/>
                  <a:ea typeface="Lato Light"/>
                  <a:cs typeface="Mukta ExtraLight" panose="020B0000000000000000" pitchFamily="34" charset="77"/>
                </a:rPr>
                <a:t>VeggieRx</a:t>
              </a:r>
              <a:r>
                <a:rPr kumimoji="0" lang="en-US" sz="1200" b="0" i="0" u="none" strike="noStrike" kern="1200" cap="none" spc="0" normalizeH="0" baseline="0" noProof="0" dirty="0">
                  <a:ln>
                    <a:noFill/>
                  </a:ln>
                  <a:solidFill>
                    <a:srgbClr val="09233F"/>
                  </a:solidFill>
                  <a:effectLst/>
                  <a:uLnTx/>
                  <a:uFillTx/>
                  <a:latin typeface="Lato Light"/>
                  <a:ea typeface="Lato Light"/>
                  <a:cs typeface="Mukta ExtraLight" panose="020B0000000000000000" pitchFamily="34" charset="77"/>
                </a:rPr>
                <a:t> could use and/or improve the health atlas.</a:t>
              </a:r>
            </a:p>
          </p:txBody>
        </p:sp>
      </p:grpSp>
      <p:grpSp>
        <p:nvGrpSpPr>
          <p:cNvPr id="6" name="Group 5">
            <a:extLst>
              <a:ext uri="{FF2B5EF4-FFF2-40B4-BE49-F238E27FC236}">
                <a16:creationId xmlns:a16="http://schemas.microsoft.com/office/drawing/2014/main" id="{A2C891A8-DFA1-23D1-A60C-85E037AA79D1}"/>
              </a:ext>
            </a:extLst>
          </p:cNvPr>
          <p:cNvGrpSpPr/>
          <p:nvPr/>
        </p:nvGrpSpPr>
        <p:grpSpPr>
          <a:xfrm>
            <a:off x="6257279" y="2962936"/>
            <a:ext cx="4013156" cy="1121175"/>
            <a:chOff x="6257279" y="2962936"/>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2972098"/>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badi" panose="020B0604020104020204" pitchFamily="34" charset="0"/>
                  <a:ea typeface="+mn-ea"/>
                  <a:cs typeface="+mn-cs"/>
                </a:rPr>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2962936"/>
              <a:ext cx="2318263"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C1CC"/>
                  </a:solidFill>
                  <a:effectLst/>
                  <a:uLnTx/>
                  <a:uFillTx/>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35101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7" name="Group 6">
            <a:extLst>
              <a:ext uri="{FF2B5EF4-FFF2-40B4-BE49-F238E27FC236}">
                <a16:creationId xmlns:a16="http://schemas.microsoft.com/office/drawing/2014/main" id="{13C21C5C-D726-951B-19D5-7B348365FF75}"/>
              </a:ext>
            </a:extLst>
          </p:cNvPr>
          <p:cNvGrpSpPr/>
          <p:nvPr/>
        </p:nvGrpSpPr>
        <p:grpSpPr>
          <a:xfrm>
            <a:off x="6257279" y="4572947"/>
            <a:ext cx="4013156" cy="1121175"/>
            <a:chOff x="6257279" y="4572947"/>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4582109"/>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badi" panose="020B0604020104020204" pitchFamily="34" charset="0"/>
                  <a:ea typeface="+mn-ea"/>
                  <a:cs typeface="+mn-cs"/>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4572947"/>
              <a:ext cx="2305439"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C1CC"/>
                  </a:solidFill>
                  <a:effectLst/>
                  <a:uLnTx/>
                  <a:uFillTx/>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4951865"/>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kumimoji="0" lang="en-US" sz="1200" b="0" i="0" u="none" strike="noStrike" kern="1200" cap="none" spc="0" normalizeH="0" baseline="0" noProof="0" dirty="0" err="1">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VeggieRx</a:t>
              </a: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24172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499334"/>
            <a:ext cx="9262472" cy="4349268"/>
          </a:xfrm>
        </p:spPr>
        <p:txBody>
          <a:bodyPr/>
          <a:lstStyle/>
          <a:p>
            <a:r>
              <a:rPr lang="en-US" dirty="0"/>
              <a:t>Thank You</a:t>
            </a:r>
            <a:br>
              <a:rPr lang="en-US" dirty="0"/>
            </a:br>
            <a:br>
              <a:rPr lang="en-US" dirty="0"/>
            </a:br>
            <a:r>
              <a:rPr lang="en-US" sz="4000" dirty="0"/>
              <a:t>Questions or comments?</a:t>
            </a:r>
            <a:br>
              <a:rPr lang="en-US" sz="4000" dirty="0"/>
            </a:br>
            <a:r>
              <a:rPr lang="en-US" sz="4000" dirty="0"/>
              <a:t>Please email </a:t>
            </a:r>
            <a:br>
              <a:rPr lang="en-US" sz="4000" dirty="0"/>
            </a:br>
            <a:r>
              <a:rPr lang="en-US" sz="4000" dirty="0"/>
              <a:t>christopher.smith@cookcountyhealth.org</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21</a:t>
            </a:fld>
            <a:endParaRPr lang="en-US" dirty="0"/>
          </a:p>
        </p:txBody>
      </p:sp>
    </p:spTree>
    <p:extLst>
      <p:ext uri="{BB962C8B-B14F-4D97-AF65-F5344CB8AC3E}">
        <p14:creationId xmlns:p14="http://schemas.microsoft.com/office/powerpoint/2010/main" val="222150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7" y="823414"/>
            <a:ext cx="9256573" cy="701731"/>
          </a:xfrm>
        </p:spPr>
        <p:txBody>
          <a:bodyPr/>
          <a:lstStyle/>
          <a:p>
            <a:r>
              <a:rPr lang="en-US" dirty="0">
                <a:solidFill>
                  <a:schemeClr val="bg1">
                    <a:lumMod val="65000"/>
                  </a:schemeClr>
                </a:solidFill>
                <a:latin typeface="Rockwell Condensed" panose="02060603050405020104" pitchFamily="18" charset="0"/>
              </a:rPr>
              <a:t>COMPLEMENTARY </a:t>
            </a:r>
            <a:r>
              <a:rPr lang="en-US" dirty="0">
                <a:solidFill>
                  <a:schemeClr val="accent5">
                    <a:lumMod val="50000"/>
                  </a:schemeClr>
                </a:solidFill>
                <a:latin typeface="Rockwell Condensed" panose="02060603050405020104" pitchFamily="18" charset="0"/>
              </a:rPr>
              <a:t>APPROACHES </a:t>
            </a:r>
            <a:r>
              <a:rPr lang="en-US" dirty="0">
                <a:solidFill>
                  <a:srgbClr val="B7B6B6"/>
                </a:solidFill>
                <a:latin typeface="Rockwell Condensed" panose="02060603050405020104" pitchFamily="18" charset="0"/>
              </a:rPr>
              <a:t>AND</a:t>
            </a:r>
            <a:r>
              <a:rPr lang="en-US" dirty="0">
                <a:solidFill>
                  <a:schemeClr val="accent5">
                    <a:lumMod val="50000"/>
                  </a:schemeClr>
                </a:solidFill>
                <a:latin typeface="Rockwell Condensed" panose="02060603050405020104" pitchFamily="18" charset="0"/>
              </a:rPr>
              <a:t> CAPACITIES</a:t>
            </a:r>
            <a:endParaRPr lang="en-US" dirty="0">
              <a:solidFill>
                <a:srgbClr val="494142"/>
              </a:solidFill>
              <a:latin typeface="Rockwell Condensed" panose="02060603050405020104" pitchFamily="18" charset="0"/>
            </a:endParaRP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6364224" y="204873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4751833" cy="4247317"/>
          </a:xfrm>
          <a:prstGeom prst="rect">
            <a:avLst/>
          </a:prstGeom>
          <a:noFill/>
        </p:spPr>
        <p:txBody>
          <a:bodyPr wrap="square" rtlCol="0">
            <a:spAutoFit/>
          </a:bodyPr>
          <a:lstStyle/>
          <a:p>
            <a:r>
              <a:rPr lang="en-US" i="1" dirty="0"/>
              <a:t>Employs a network approach that brings together residents, partners and resources to address issues facing communities. </a:t>
            </a:r>
          </a:p>
          <a:p>
            <a:endParaRPr lang="en-US" i="1" dirty="0"/>
          </a:p>
          <a:p>
            <a:r>
              <a:rPr lang="en-US" i="1" dirty="0"/>
              <a:t>Because of all the epidemiological information CCDPG gathers and analyzes, it is a major source of information about the priority health needs throughout suburban Cook County. </a:t>
            </a:r>
          </a:p>
          <a:p>
            <a:endParaRPr lang="en-US" i="1" dirty="0"/>
          </a:p>
          <a:p>
            <a:r>
              <a:rPr lang="en-US" i="1" dirty="0"/>
              <a:t>This information helps partners and the public, plan for and address emerging health threats, and promote healthy living through awareness, education, programs and community development.</a:t>
            </a:r>
          </a:p>
        </p:txBody>
      </p:sp>
      <p:sp>
        <p:nvSpPr>
          <p:cNvPr id="10" name="TextBox 9">
            <a:extLst>
              <a:ext uri="{FF2B5EF4-FFF2-40B4-BE49-F238E27FC236}">
                <a16:creationId xmlns:a16="http://schemas.microsoft.com/office/drawing/2014/main" id="{7FAEF6AE-E5D5-4F55-92EF-62B6D20DBAC5}"/>
              </a:ext>
            </a:extLst>
          </p:cNvPr>
          <p:cNvSpPr txBox="1"/>
          <p:nvPr/>
        </p:nvSpPr>
        <p:spPr>
          <a:xfrm>
            <a:off x="6352033" y="2498994"/>
            <a:ext cx="4751833" cy="3970318"/>
          </a:xfrm>
          <a:prstGeom prst="rect">
            <a:avLst/>
          </a:prstGeom>
          <a:noFill/>
        </p:spPr>
        <p:txBody>
          <a:bodyPr wrap="square" rtlCol="0">
            <a:spAutoFit/>
          </a:bodyPr>
          <a:lstStyle/>
          <a:p>
            <a:r>
              <a:rPr lang="en-US" i="1" dirty="0"/>
              <a:t>Works collaboratively to implement policy, systems, and environmental change strategies that promote racial, social, and economic equity within Proviso Township.</a:t>
            </a:r>
          </a:p>
          <a:p>
            <a:endParaRPr lang="en-US" i="1" dirty="0"/>
          </a:p>
          <a:p>
            <a:r>
              <a:rPr lang="en-US" i="1" dirty="0"/>
              <a:t>Transforms communities through shared leadership and power, innovation and social enterprise and leveraging resources and assets.</a:t>
            </a:r>
          </a:p>
          <a:p>
            <a:endParaRPr lang="en-US" i="1" dirty="0"/>
          </a:p>
          <a:p>
            <a:r>
              <a:rPr lang="en-US" i="1" dirty="0"/>
              <a:t>Envisions a community that encourages and supports healthy eating, active living, and economic opportunity where we live, work and play.</a:t>
            </a:r>
          </a:p>
        </p:txBody>
      </p:sp>
    </p:spTree>
    <p:extLst>
      <p:ext uri="{BB962C8B-B14F-4D97-AF65-F5344CB8AC3E}">
        <p14:creationId xmlns:p14="http://schemas.microsoft.com/office/powerpoint/2010/main" val="90969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C82A8-EBA5-0B58-6787-E638DA2398CA}"/>
              </a:ext>
            </a:extLst>
          </p:cNvPr>
          <p:cNvPicPr>
            <a:picLocks noChangeAspect="1"/>
          </p:cNvPicPr>
          <p:nvPr/>
        </p:nvPicPr>
        <p:blipFill>
          <a:blip r:embed="rId3"/>
          <a:stretch>
            <a:fillRect/>
          </a:stretch>
        </p:blipFill>
        <p:spPr>
          <a:xfrm>
            <a:off x="414470" y="2284343"/>
            <a:ext cx="11363060" cy="3666853"/>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823414"/>
            <a:ext cx="6452857" cy="701731"/>
          </a:xfrm>
        </p:spPr>
        <p:txBody>
          <a:bodyPr/>
          <a:lstStyle/>
          <a:p>
            <a:r>
              <a:rPr lang="en-US" dirty="0">
                <a:solidFill>
                  <a:schemeClr val="bg1">
                    <a:lumMod val="65000"/>
                  </a:schemeClr>
                </a:solidFill>
                <a:latin typeface="Rockwell Condensed" panose="02060603050405020104" pitchFamily="18" charset="0"/>
              </a:rPr>
              <a:t>PROJECT</a:t>
            </a:r>
            <a:r>
              <a:rPr lang="en-US" dirty="0">
                <a:solidFill>
                  <a:srgbClr val="494142"/>
                </a:solidFill>
                <a:latin typeface="Rockwell Condensed" panose="02060603050405020104" pitchFamily="18" charset="0"/>
              </a:rPr>
              <a:t> BACKGROUND/TIMELINE</a:t>
            </a:r>
          </a:p>
        </p:txBody>
      </p:sp>
    </p:spTree>
    <p:extLst>
      <p:ext uri="{BB962C8B-B14F-4D97-AF65-F5344CB8AC3E}">
        <p14:creationId xmlns:p14="http://schemas.microsoft.com/office/powerpoint/2010/main" val="128514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0D8FD782-F521-5A89-3A7D-9F6C8ADF960F}"/>
              </a:ext>
            </a:extLst>
          </p:cNvPr>
          <p:cNvSpPr txBox="1"/>
          <p:nvPr/>
        </p:nvSpPr>
        <p:spPr>
          <a:xfrm>
            <a:off x="2883" y="-56537"/>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Training and technical assistance</a:t>
            </a:r>
          </a:p>
        </p:txBody>
      </p:sp>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0C2340"/>
          </a:solidFill>
          <a:ln>
            <a:noFill/>
          </a:ln>
          <a:effectLst/>
        </p:spPr>
        <p:txBody>
          <a:bodyPr wrap="none" anchor="ctr"/>
          <a:lstStyle/>
          <a:p>
            <a:endParaRPr lang="en-US" sz="3266"/>
          </a:p>
        </p:txBody>
      </p:sp>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chemeClr val="accent2"/>
          </a:solidFill>
          <a:ln>
            <a:noFill/>
          </a:ln>
          <a:effectLst/>
        </p:spPr>
        <p:txBody>
          <a:bodyPr wrap="none" anchor="ctr"/>
          <a:lstStyle/>
          <a:p>
            <a:endParaRPr lang="en-US" sz="3266"/>
          </a:p>
        </p:txBody>
      </p:sp>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794514" y="1977684"/>
            <a:ext cx="2986638" cy="4033471"/>
          </a:xfrm>
          <a:prstGeom prst="roundRect">
            <a:avLst>
              <a:gd name="adj" fmla="val 8806"/>
            </a:avLst>
          </a:prstGeom>
          <a:solidFill>
            <a:schemeClr val="accent1"/>
          </a:solidFill>
          <a:ln>
            <a:noFill/>
          </a:ln>
          <a:effectLst/>
        </p:spPr>
        <p:txBody>
          <a:bodyPr wrap="none" anchor="ctr"/>
          <a:lstStyle/>
          <a:p>
            <a:endParaRPr lang="en-US" sz="3266"/>
          </a:p>
        </p:txBody>
      </p:sp>
      <p:sp>
        <p:nvSpPr>
          <p:cNvPr id="13" name="Freeform 23">
            <a:extLst>
              <a:ext uri="{FF2B5EF4-FFF2-40B4-BE49-F238E27FC236}">
                <a16:creationId xmlns:a16="http://schemas.microsoft.com/office/drawing/2014/main" id="{D80113C2-572E-D74F-833A-41AC8884874B}"/>
              </a:ext>
            </a:extLst>
          </p:cNvPr>
          <p:cNvSpPr>
            <a:spLocks noChangeArrowheads="1"/>
          </p:cNvSpPr>
          <p:nvPr/>
        </p:nvSpPr>
        <p:spPr bwMode="auto">
          <a:xfrm>
            <a:off x="3943259" y="3835059"/>
            <a:ext cx="497316" cy="310479"/>
          </a:xfrm>
          <a:custGeom>
            <a:avLst/>
            <a:gdLst>
              <a:gd name="T0" fmla="*/ 0 w 800"/>
              <a:gd name="T1" fmla="*/ 385 h 499"/>
              <a:gd name="T2" fmla="*/ 0 w 800"/>
              <a:gd name="T3" fmla="*/ 115 h 499"/>
              <a:gd name="T4" fmla="*/ 0 w 800"/>
              <a:gd name="T5" fmla="*/ 115 h 499"/>
              <a:gd name="T6" fmla="*/ 27 w 800"/>
              <a:gd name="T7" fmla="*/ 88 h 499"/>
              <a:gd name="T8" fmla="*/ 399 w 800"/>
              <a:gd name="T9" fmla="*/ 88 h 499"/>
              <a:gd name="T10" fmla="*/ 399 w 800"/>
              <a:gd name="T11" fmla="*/ 88 h 499"/>
              <a:gd name="T12" fmla="*/ 426 w 800"/>
              <a:gd name="T13" fmla="*/ 60 h 499"/>
              <a:gd name="T14" fmla="*/ 426 w 800"/>
              <a:gd name="T15" fmla="*/ 35 h 499"/>
              <a:gd name="T16" fmla="*/ 426 w 800"/>
              <a:gd name="T17" fmla="*/ 35 h 499"/>
              <a:gd name="T18" fmla="*/ 468 w 800"/>
              <a:gd name="T19" fmla="*/ 13 h 499"/>
              <a:gd name="T20" fmla="*/ 783 w 800"/>
              <a:gd name="T21" fmla="*/ 227 h 499"/>
              <a:gd name="T22" fmla="*/ 783 w 800"/>
              <a:gd name="T23" fmla="*/ 227 h 499"/>
              <a:gd name="T24" fmla="*/ 783 w 800"/>
              <a:gd name="T25" fmla="*/ 271 h 499"/>
              <a:gd name="T26" fmla="*/ 468 w 800"/>
              <a:gd name="T27" fmla="*/ 485 h 499"/>
              <a:gd name="T28" fmla="*/ 468 w 800"/>
              <a:gd name="T29" fmla="*/ 485 h 499"/>
              <a:gd name="T30" fmla="*/ 426 w 800"/>
              <a:gd name="T31" fmla="*/ 463 h 499"/>
              <a:gd name="T32" fmla="*/ 426 w 800"/>
              <a:gd name="T33" fmla="*/ 439 h 499"/>
              <a:gd name="T34" fmla="*/ 426 w 800"/>
              <a:gd name="T35" fmla="*/ 439 h 499"/>
              <a:gd name="T36" fmla="*/ 399 w 800"/>
              <a:gd name="T37" fmla="*/ 411 h 499"/>
              <a:gd name="T38" fmla="*/ 27 w 800"/>
              <a:gd name="T39" fmla="*/ 411 h 499"/>
              <a:gd name="T40" fmla="*/ 27 w 800"/>
              <a:gd name="T41" fmla="*/ 411 h 499"/>
              <a:gd name="T42" fmla="*/ 0 w 800"/>
              <a:gd name="T43" fmla="*/ 38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499">
                <a:moveTo>
                  <a:pt x="0" y="385"/>
                </a:moveTo>
                <a:lnTo>
                  <a:pt x="0" y="115"/>
                </a:lnTo>
                <a:lnTo>
                  <a:pt x="0" y="115"/>
                </a:lnTo>
                <a:cubicBezTo>
                  <a:pt x="0" y="99"/>
                  <a:pt x="12" y="88"/>
                  <a:pt x="27" y="88"/>
                </a:cubicBezTo>
                <a:lnTo>
                  <a:pt x="399" y="88"/>
                </a:lnTo>
                <a:lnTo>
                  <a:pt x="399" y="88"/>
                </a:lnTo>
                <a:cubicBezTo>
                  <a:pt x="414" y="88"/>
                  <a:pt x="426" y="76"/>
                  <a:pt x="426" y="60"/>
                </a:cubicBezTo>
                <a:lnTo>
                  <a:pt x="426" y="35"/>
                </a:lnTo>
                <a:lnTo>
                  <a:pt x="426" y="35"/>
                </a:lnTo>
                <a:cubicBezTo>
                  <a:pt x="426" y="13"/>
                  <a:pt x="451" y="0"/>
                  <a:pt x="468" y="13"/>
                </a:cubicBezTo>
                <a:lnTo>
                  <a:pt x="783" y="227"/>
                </a:lnTo>
                <a:lnTo>
                  <a:pt x="783" y="227"/>
                </a:lnTo>
                <a:cubicBezTo>
                  <a:pt x="799" y="238"/>
                  <a:pt x="799" y="261"/>
                  <a:pt x="783" y="271"/>
                </a:cubicBezTo>
                <a:lnTo>
                  <a:pt x="468" y="485"/>
                </a:lnTo>
                <a:lnTo>
                  <a:pt x="468" y="485"/>
                </a:lnTo>
                <a:cubicBezTo>
                  <a:pt x="451" y="498"/>
                  <a:pt x="426" y="485"/>
                  <a:pt x="426" y="463"/>
                </a:cubicBezTo>
                <a:lnTo>
                  <a:pt x="426" y="439"/>
                </a:lnTo>
                <a:lnTo>
                  <a:pt x="426" y="439"/>
                </a:lnTo>
                <a:cubicBezTo>
                  <a:pt x="426" y="424"/>
                  <a:pt x="414" y="411"/>
                  <a:pt x="399" y="411"/>
                </a:cubicBezTo>
                <a:lnTo>
                  <a:pt x="27" y="411"/>
                </a:lnTo>
                <a:lnTo>
                  <a:pt x="27" y="411"/>
                </a:lnTo>
                <a:cubicBezTo>
                  <a:pt x="12" y="411"/>
                  <a:pt x="0" y="400"/>
                  <a:pt x="0" y="385"/>
                </a:cubicBezTo>
              </a:path>
            </a:pathLst>
          </a:custGeom>
          <a:solidFill>
            <a:schemeClr val="tx1">
              <a:lumMod val="60000"/>
              <a:lumOff val="40000"/>
            </a:schemeClr>
          </a:solidFill>
          <a:ln>
            <a:noFill/>
          </a:ln>
          <a:effectLst/>
        </p:spPr>
        <p:txBody>
          <a:bodyPr wrap="none" anchor="ctr"/>
          <a:lstStyle/>
          <a:p>
            <a:endParaRPr lang="en-US" sz="3266"/>
          </a:p>
        </p:txBody>
      </p:sp>
      <p:sp>
        <p:nvSpPr>
          <p:cNvPr id="14" name="Freeform 24">
            <a:extLst>
              <a:ext uri="{FF2B5EF4-FFF2-40B4-BE49-F238E27FC236}">
                <a16:creationId xmlns:a16="http://schemas.microsoft.com/office/drawing/2014/main" id="{EEC70E02-D4CC-5048-B1CF-E04378E4EDAC}"/>
              </a:ext>
            </a:extLst>
          </p:cNvPr>
          <p:cNvSpPr>
            <a:spLocks noChangeArrowheads="1"/>
          </p:cNvSpPr>
          <p:nvPr/>
        </p:nvSpPr>
        <p:spPr bwMode="auto">
          <a:xfrm>
            <a:off x="7751427" y="3835059"/>
            <a:ext cx="497314" cy="310479"/>
          </a:xfrm>
          <a:custGeom>
            <a:avLst/>
            <a:gdLst>
              <a:gd name="T0" fmla="*/ 0 w 799"/>
              <a:gd name="T1" fmla="*/ 385 h 499"/>
              <a:gd name="T2" fmla="*/ 0 w 799"/>
              <a:gd name="T3" fmla="*/ 115 h 499"/>
              <a:gd name="T4" fmla="*/ 0 w 799"/>
              <a:gd name="T5" fmla="*/ 115 h 499"/>
              <a:gd name="T6" fmla="*/ 27 w 799"/>
              <a:gd name="T7" fmla="*/ 88 h 499"/>
              <a:gd name="T8" fmla="*/ 399 w 799"/>
              <a:gd name="T9" fmla="*/ 88 h 499"/>
              <a:gd name="T10" fmla="*/ 399 w 799"/>
              <a:gd name="T11" fmla="*/ 88 h 499"/>
              <a:gd name="T12" fmla="*/ 426 w 799"/>
              <a:gd name="T13" fmla="*/ 60 h 499"/>
              <a:gd name="T14" fmla="*/ 426 w 799"/>
              <a:gd name="T15" fmla="*/ 35 h 499"/>
              <a:gd name="T16" fmla="*/ 426 w 799"/>
              <a:gd name="T17" fmla="*/ 35 h 499"/>
              <a:gd name="T18" fmla="*/ 468 w 799"/>
              <a:gd name="T19" fmla="*/ 13 h 499"/>
              <a:gd name="T20" fmla="*/ 783 w 799"/>
              <a:gd name="T21" fmla="*/ 227 h 499"/>
              <a:gd name="T22" fmla="*/ 783 w 799"/>
              <a:gd name="T23" fmla="*/ 227 h 499"/>
              <a:gd name="T24" fmla="*/ 783 w 799"/>
              <a:gd name="T25" fmla="*/ 271 h 499"/>
              <a:gd name="T26" fmla="*/ 468 w 799"/>
              <a:gd name="T27" fmla="*/ 485 h 499"/>
              <a:gd name="T28" fmla="*/ 468 w 799"/>
              <a:gd name="T29" fmla="*/ 485 h 499"/>
              <a:gd name="T30" fmla="*/ 426 w 799"/>
              <a:gd name="T31" fmla="*/ 463 h 499"/>
              <a:gd name="T32" fmla="*/ 426 w 799"/>
              <a:gd name="T33" fmla="*/ 439 h 499"/>
              <a:gd name="T34" fmla="*/ 426 w 799"/>
              <a:gd name="T35" fmla="*/ 439 h 499"/>
              <a:gd name="T36" fmla="*/ 399 w 799"/>
              <a:gd name="T37" fmla="*/ 411 h 499"/>
              <a:gd name="T38" fmla="*/ 27 w 799"/>
              <a:gd name="T39" fmla="*/ 411 h 499"/>
              <a:gd name="T40" fmla="*/ 27 w 799"/>
              <a:gd name="T41" fmla="*/ 411 h 499"/>
              <a:gd name="T42" fmla="*/ 0 w 799"/>
              <a:gd name="T43" fmla="*/ 38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499">
                <a:moveTo>
                  <a:pt x="0" y="385"/>
                </a:moveTo>
                <a:lnTo>
                  <a:pt x="0" y="115"/>
                </a:lnTo>
                <a:lnTo>
                  <a:pt x="0" y="115"/>
                </a:lnTo>
                <a:cubicBezTo>
                  <a:pt x="0" y="99"/>
                  <a:pt x="13" y="88"/>
                  <a:pt x="27" y="88"/>
                </a:cubicBezTo>
                <a:lnTo>
                  <a:pt x="399" y="88"/>
                </a:lnTo>
                <a:lnTo>
                  <a:pt x="399" y="88"/>
                </a:lnTo>
                <a:cubicBezTo>
                  <a:pt x="414" y="88"/>
                  <a:pt x="426" y="76"/>
                  <a:pt x="426" y="60"/>
                </a:cubicBezTo>
                <a:lnTo>
                  <a:pt x="426" y="35"/>
                </a:lnTo>
                <a:lnTo>
                  <a:pt x="426" y="35"/>
                </a:lnTo>
                <a:cubicBezTo>
                  <a:pt x="426" y="13"/>
                  <a:pt x="450" y="0"/>
                  <a:pt x="468" y="13"/>
                </a:cubicBezTo>
                <a:lnTo>
                  <a:pt x="783" y="227"/>
                </a:lnTo>
                <a:lnTo>
                  <a:pt x="783" y="227"/>
                </a:lnTo>
                <a:cubicBezTo>
                  <a:pt x="798" y="238"/>
                  <a:pt x="798" y="261"/>
                  <a:pt x="783" y="271"/>
                </a:cubicBezTo>
                <a:lnTo>
                  <a:pt x="468" y="485"/>
                </a:lnTo>
                <a:lnTo>
                  <a:pt x="468" y="485"/>
                </a:lnTo>
                <a:cubicBezTo>
                  <a:pt x="450" y="498"/>
                  <a:pt x="426" y="485"/>
                  <a:pt x="426" y="463"/>
                </a:cubicBezTo>
                <a:lnTo>
                  <a:pt x="426" y="439"/>
                </a:lnTo>
                <a:lnTo>
                  <a:pt x="426" y="439"/>
                </a:lnTo>
                <a:cubicBezTo>
                  <a:pt x="426" y="424"/>
                  <a:pt x="414" y="411"/>
                  <a:pt x="399" y="411"/>
                </a:cubicBezTo>
                <a:lnTo>
                  <a:pt x="27" y="411"/>
                </a:lnTo>
                <a:lnTo>
                  <a:pt x="27" y="411"/>
                </a:lnTo>
                <a:cubicBezTo>
                  <a:pt x="13" y="411"/>
                  <a:pt x="0" y="400"/>
                  <a:pt x="0" y="385"/>
                </a:cubicBezTo>
              </a:path>
            </a:pathLst>
          </a:custGeom>
          <a:solidFill>
            <a:schemeClr val="tx1">
              <a:lumMod val="60000"/>
              <a:lumOff val="40000"/>
            </a:schemeClr>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211032"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Cleaning, standardizing and formatting partner program and activity data for PRISM analysis</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28324" y="4533917"/>
            <a:ext cx="2116285"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DATA PROCESSING</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01</a:t>
            </a:r>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5020573"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Entering data into PRISM spreadsheet templates and  web application for evaluating program/activity impact</a:t>
            </a:r>
          </a:p>
        </p:txBody>
      </p:sp>
      <p:sp>
        <p:nvSpPr>
          <p:cNvPr id="39" name="TextBox 38">
            <a:extLst>
              <a:ext uri="{FF2B5EF4-FFF2-40B4-BE49-F238E27FC236}">
                <a16:creationId xmlns:a16="http://schemas.microsoft.com/office/drawing/2014/main" id="{503D7205-E901-EB44-8376-0E305F9D228C}"/>
              </a:ext>
            </a:extLst>
          </p:cNvPr>
          <p:cNvSpPr txBox="1"/>
          <p:nvPr/>
        </p:nvSpPr>
        <p:spPr>
          <a:xfrm>
            <a:off x="5193351" y="4533917"/>
            <a:ext cx="1805302"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DATA ANALYSIS</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02</a:t>
            </a:r>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Mapping of project-relevant health outcome prevalence and other SDOH data to further contextualize results</a:t>
            </a:r>
          </a:p>
        </p:txBody>
      </p:sp>
      <p:sp>
        <p:nvSpPr>
          <p:cNvPr id="43" name="TextBox 42">
            <a:extLst>
              <a:ext uri="{FF2B5EF4-FFF2-40B4-BE49-F238E27FC236}">
                <a16:creationId xmlns:a16="http://schemas.microsoft.com/office/drawing/2014/main" id="{5F570237-A6DA-A84B-BE31-9FAEAE195D64}"/>
              </a:ext>
            </a:extLst>
          </p:cNvPr>
          <p:cNvSpPr txBox="1"/>
          <p:nvPr/>
        </p:nvSpPr>
        <p:spPr>
          <a:xfrm>
            <a:off x="8724777" y="4533917"/>
            <a:ext cx="2361545"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DATA VISUALIZATION</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03</a:t>
            </a:r>
          </a:p>
        </p:txBody>
      </p:sp>
      <p:sp>
        <p:nvSpPr>
          <p:cNvPr id="29" name="TextBox 28">
            <a:extLst>
              <a:ext uri="{FF2B5EF4-FFF2-40B4-BE49-F238E27FC236}">
                <a16:creationId xmlns:a16="http://schemas.microsoft.com/office/drawing/2014/main" id="{0DE3A25E-B148-5F9B-6750-3632FF52602C}"/>
              </a:ext>
            </a:extLst>
          </p:cNvPr>
          <p:cNvSpPr txBox="1"/>
          <p:nvPr/>
        </p:nvSpPr>
        <p:spPr>
          <a:xfrm>
            <a:off x="0" y="918735"/>
            <a:ext cx="12192000" cy="350994"/>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9233F"/>
                </a:solidFill>
                <a:effectLst/>
                <a:uLnTx/>
                <a:uFillTx/>
                <a:latin typeface="Calibri" panose="020F0502020204030204"/>
                <a:ea typeface="+mn-ea"/>
                <a:cs typeface="+mn-cs"/>
              </a:rPr>
              <a:t>CCDPH provided three types of training and technical assistance.</a:t>
            </a:r>
            <a:endPar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endParaRPr>
          </a:p>
        </p:txBody>
      </p:sp>
      <p:pic>
        <p:nvPicPr>
          <p:cNvPr id="35" name="Graphic 34" descr="Bar chart outline">
            <a:extLst>
              <a:ext uri="{FF2B5EF4-FFF2-40B4-BE49-F238E27FC236}">
                <a16:creationId xmlns:a16="http://schemas.microsoft.com/office/drawing/2014/main" id="{B05939D5-018B-7A7A-2B46-64D608686B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4667" y="2633251"/>
            <a:ext cx="914400" cy="914400"/>
          </a:xfrm>
          <a:prstGeom prst="rect">
            <a:avLst/>
          </a:prstGeom>
        </p:spPr>
      </p:pic>
      <p:pic>
        <p:nvPicPr>
          <p:cNvPr id="5" name="Graphic 4" descr="Map with pin outline">
            <a:extLst>
              <a:ext uri="{FF2B5EF4-FFF2-40B4-BE49-F238E27FC236}">
                <a16:creationId xmlns:a16="http://schemas.microsoft.com/office/drawing/2014/main" id="{B4EBC45D-C811-F0DC-B636-FB7D8D3FB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6968" y="2540995"/>
            <a:ext cx="914400" cy="914400"/>
          </a:xfrm>
          <a:prstGeom prst="rect">
            <a:avLst/>
          </a:prstGeom>
        </p:spPr>
      </p:pic>
      <p:pic>
        <p:nvPicPr>
          <p:cNvPr id="7" name="Graphic 6" descr="Table outline">
            <a:extLst>
              <a:ext uri="{FF2B5EF4-FFF2-40B4-BE49-F238E27FC236}">
                <a16:creationId xmlns:a16="http://schemas.microsoft.com/office/drawing/2014/main" id="{23399238-137D-F0D8-5750-71503CEE25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30632" y="2610645"/>
            <a:ext cx="914400" cy="914400"/>
          </a:xfrm>
          <a:prstGeom prst="rect">
            <a:avLst/>
          </a:prstGeom>
        </p:spPr>
      </p:pic>
    </p:spTree>
    <p:extLst>
      <p:ext uri="{BB962C8B-B14F-4D97-AF65-F5344CB8AC3E}">
        <p14:creationId xmlns:p14="http://schemas.microsoft.com/office/powerpoint/2010/main" val="207224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891104" y="721785"/>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039624" y="2075004"/>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sp>
        <p:nvSpPr>
          <p:cNvPr id="8" name="Oval 7">
            <a:extLst>
              <a:ext uri="{FF2B5EF4-FFF2-40B4-BE49-F238E27FC236}">
                <a16:creationId xmlns:a16="http://schemas.microsoft.com/office/drawing/2014/main" id="{4F95A6ED-87C0-4315-86EE-E82F887F970B}"/>
              </a:ext>
            </a:extLst>
          </p:cNvPr>
          <p:cNvSpPr/>
          <p:nvPr/>
        </p:nvSpPr>
        <p:spPr>
          <a:xfrm>
            <a:off x="3252591" y="1925642"/>
            <a:ext cx="1099899" cy="1099899"/>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9" name="Oval 8">
            <a:extLst>
              <a:ext uri="{FF2B5EF4-FFF2-40B4-BE49-F238E27FC236}">
                <a16:creationId xmlns:a16="http://schemas.microsoft.com/office/drawing/2014/main" id="{D685A118-267C-4FB9-9637-C52D488276F9}"/>
              </a:ext>
            </a:extLst>
          </p:cNvPr>
          <p:cNvSpPr/>
          <p:nvPr/>
        </p:nvSpPr>
        <p:spPr>
          <a:xfrm>
            <a:off x="4248793" y="3284177"/>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 name="Oval 9">
            <a:extLst>
              <a:ext uri="{FF2B5EF4-FFF2-40B4-BE49-F238E27FC236}">
                <a16:creationId xmlns:a16="http://schemas.microsoft.com/office/drawing/2014/main" id="{08948564-BCE1-408D-8C12-206D96E3F81D}"/>
              </a:ext>
            </a:extLst>
          </p:cNvPr>
          <p:cNvSpPr/>
          <p:nvPr/>
        </p:nvSpPr>
        <p:spPr>
          <a:xfrm>
            <a:off x="6381949" y="3575490"/>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 name="Oval 10">
            <a:extLst>
              <a:ext uri="{FF2B5EF4-FFF2-40B4-BE49-F238E27FC236}">
                <a16:creationId xmlns:a16="http://schemas.microsoft.com/office/drawing/2014/main" id="{7BD43826-E4DE-4739-8002-171A22246D99}"/>
              </a:ext>
            </a:extLst>
          </p:cNvPr>
          <p:cNvSpPr/>
          <p:nvPr/>
        </p:nvSpPr>
        <p:spPr>
          <a:xfrm>
            <a:off x="8087073" y="3445166"/>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5" name="Group 14">
            <a:extLst>
              <a:ext uri="{FF2B5EF4-FFF2-40B4-BE49-F238E27FC236}">
                <a16:creationId xmlns:a16="http://schemas.microsoft.com/office/drawing/2014/main" id="{23FE0343-4E54-4D31-AA7A-20300695ED7A}"/>
              </a:ext>
            </a:extLst>
          </p:cNvPr>
          <p:cNvGrpSpPr/>
          <p:nvPr/>
        </p:nvGrpSpPr>
        <p:grpSpPr>
          <a:xfrm>
            <a:off x="613142" y="722465"/>
            <a:ext cx="2639292" cy="1770774"/>
            <a:chOff x="593892" y="501084"/>
            <a:chExt cx="2639292" cy="1770774"/>
          </a:xfrm>
        </p:grpSpPr>
        <p:sp>
          <p:nvSpPr>
            <p:cNvPr id="12" name="Rectangle 11">
              <a:extLst>
                <a:ext uri="{FF2B5EF4-FFF2-40B4-BE49-F238E27FC236}">
                  <a16:creationId xmlns:a16="http://schemas.microsoft.com/office/drawing/2014/main" id="{0F8AE0E9-11D2-444A-A5D9-1D06CCB7ECC4}"/>
                </a:ext>
              </a:extLst>
            </p:cNvPr>
            <p:cNvSpPr/>
            <p:nvPr/>
          </p:nvSpPr>
          <p:spPr>
            <a:xfrm>
              <a:off x="593892" y="1489433"/>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 name="Rectangle 13">
              <a:extLst>
                <a:ext uri="{FF2B5EF4-FFF2-40B4-BE49-F238E27FC236}">
                  <a16:creationId xmlns:a16="http://schemas.microsoft.com/office/drawing/2014/main" id="{FF0C59F8-07D1-4A66-90A8-6D47F3A46573}"/>
                </a:ext>
              </a:extLst>
            </p:cNvPr>
            <p:cNvSpPr/>
            <p:nvPr/>
          </p:nvSpPr>
          <p:spPr>
            <a:xfrm>
              <a:off x="1592920" y="501084"/>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marL="0" marR="0" lvl="0" indent="0" algn="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all" spc="0" normalizeH="0" baseline="0" noProof="0" dirty="0">
                <a:ln>
                  <a:noFill/>
                </a:ln>
                <a:solidFill>
                  <a:srgbClr val="956251">
                    <a:lumMod val="50000"/>
                  </a:srgbClr>
                </a:solidFill>
                <a:effectLst/>
                <a:uLnTx/>
                <a:uFillTx/>
                <a:latin typeface="Rockwell Condensed" panose="02060603050405020104"/>
                <a:ea typeface="+mj-ea"/>
                <a:cs typeface="+mj-cs"/>
              </a:rPr>
              <a:t>Prism </a:t>
            </a:r>
            <a:r>
              <a:rPr kumimoji="0" lang="en-US" sz="5400" b="0" i="0" u="none" strike="noStrike" kern="1200" cap="all" spc="0" normalizeH="0" baseline="0" noProof="0" dirty="0">
                <a:ln>
                  <a:noFill/>
                </a:ln>
                <a:solidFill>
                  <a:prstClr val="white">
                    <a:lumMod val="65000"/>
                  </a:prstClr>
                </a:solidFill>
                <a:effectLst/>
                <a:uLnTx/>
                <a:uFillTx/>
                <a:latin typeface="Rockwell Condensed" panose="02060603050405020104"/>
                <a:ea typeface="+mj-ea"/>
                <a:cs typeface="+mj-cs"/>
              </a:rPr>
              <a:t>framework</a:t>
            </a:r>
            <a:endParaRPr kumimoji="0" lang="en-US" sz="5400" b="0" i="0" u="none" strike="noStrike" kern="1200" cap="all" spc="0" normalizeH="0" baseline="0" noProof="0" dirty="0">
              <a:ln>
                <a:noFill/>
              </a:ln>
              <a:solidFill>
                <a:srgbClr val="494142"/>
              </a:solidFill>
              <a:effectLst/>
              <a:uLnTx/>
              <a:uFillTx/>
              <a:latin typeface="Rockwell Condensed" panose="02060603050405020104"/>
              <a:ea typeface="+mj-ea"/>
              <a:cs typeface="+mj-cs"/>
            </a:endParaRPr>
          </a:p>
        </p:txBody>
      </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0C0743-54E5-405E-BFF9-E01DA31533B8}"/>
              </a:ext>
            </a:extLst>
          </p:cNvPr>
          <p:cNvSpPr/>
          <p:nvPr/>
        </p:nvSpPr>
        <p:spPr>
          <a:xfrm>
            <a:off x="346804" y="12032"/>
            <a:ext cx="6189044" cy="3041583"/>
          </a:xfrm>
          <a:prstGeom prst="roundRect">
            <a:avLst/>
          </a:prstGeom>
          <a:blipFill dpi="0" rotWithShape="1">
            <a:blip r:embed="rId3"/>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 name="Rectangle: Rounded Corners 26">
            <a:extLst>
              <a:ext uri="{FF2B5EF4-FFF2-40B4-BE49-F238E27FC236}">
                <a16:creationId xmlns:a16="http://schemas.microsoft.com/office/drawing/2014/main" id="{386AFC60-A242-4F81-A3D3-B1E2C16B0298}"/>
              </a:ext>
            </a:extLst>
          </p:cNvPr>
          <p:cNvSpPr/>
          <p:nvPr/>
        </p:nvSpPr>
        <p:spPr>
          <a:xfrm>
            <a:off x="346804" y="1897391"/>
            <a:ext cx="6189044" cy="3041583"/>
          </a:xfrm>
          <a:prstGeom prst="roundRect">
            <a:avLst/>
          </a:prstGeom>
          <a:blipFill dpi="0" rotWithShape="1">
            <a:blip r:embed="rId4"/>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7" name="Rectangle: Rounded Corners 16">
            <a:extLst>
              <a:ext uri="{FF2B5EF4-FFF2-40B4-BE49-F238E27FC236}">
                <a16:creationId xmlns:a16="http://schemas.microsoft.com/office/drawing/2014/main" id="{1393EF95-6F3A-4F50-98D5-78ACB84D25F0}"/>
              </a:ext>
            </a:extLst>
          </p:cNvPr>
          <p:cNvSpPr/>
          <p:nvPr/>
        </p:nvSpPr>
        <p:spPr>
          <a:xfrm>
            <a:off x="346804" y="3782751"/>
            <a:ext cx="6189044" cy="3041583"/>
          </a:xfrm>
          <a:prstGeom prst="roundRect">
            <a:avLst/>
          </a:prstGeom>
          <a:blipFill dpi="0" rotWithShape="1">
            <a:blip r:embed="rId5"/>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marL="0" marR="0" lvl="0" indent="0" algn="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all" spc="0" normalizeH="0" baseline="0" noProof="0" dirty="0">
                <a:ln>
                  <a:noFill/>
                </a:ln>
                <a:solidFill>
                  <a:srgbClr val="956251">
                    <a:lumMod val="50000"/>
                  </a:srgbClr>
                </a:solidFill>
                <a:effectLst/>
                <a:uLnTx/>
                <a:uFillTx/>
                <a:latin typeface="Rockwell Condensed" panose="02060603050405020104"/>
                <a:ea typeface="+mj-ea"/>
                <a:cs typeface="+mj-cs"/>
              </a:rPr>
              <a:t>Prism </a:t>
            </a:r>
            <a:r>
              <a:rPr kumimoji="0" lang="en-US" sz="5400" b="0" i="0" u="none" strike="noStrike" kern="1200" cap="all" spc="0" normalizeH="0" baseline="0" noProof="0" dirty="0">
                <a:ln>
                  <a:noFill/>
                </a:ln>
                <a:solidFill>
                  <a:prstClr val="white">
                    <a:lumMod val="65000"/>
                  </a:prstClr>
                </a:solidFill>
                <a:effectLst/>
                <a:uLnTx/>
                <a:uFillTx/>
                <a:latin typeface="Rockwell Condensed" panose="02060603050405020104"/>
                <a:ea typeface="+mj-ea"/>
                <a:cs typeface="+mj-cs"/>
              </a:rPr>
              <a:t>SIMULATIONS</a:t>
            </a:r>
            <a:endParaRPr kumimoji="0" lang="en-US" sz="5400" b="0" i="0" u="none" strike="noStrike" kern="1200" cap="all" spc="0" normalizeH="0" baseline="0" noProof="0" dirty="0">
              <a:ln>
                <a:noFill/>
              </a:ln>
              <a:solidFill>
                <a:srgbClr val="494142"/>
              </a:solidFill>
              <a:effectLst/>
              <a:uLnTx/>
              <a:uFillTx/>
              <a:latin typeface="Rockwell Condensed" panose="02060603050405020104"/>
              <a:ea typeface="+mj-ea"/>
              <a:cs typeface="+mj-cs"/>
            </a:endParaRPr>
          </a:p>
        </p:txBody>
      </p:sp>
      <p:pic>
        <p:nvPicPr>
          <p:cNvPr id="19" name="Picture 18">
            <a:extLst>
              <a:ext uri="{FF2B5EF4-FFF2-40B4-BE49-F238E27FC236}">
                <a16:creationId xmlns:a16="http://schemas.microsoft.com/office/drawing/2014/main" id="{C8CD5FBE-746A-4CE1-BFEE-F5ADF2EB7DF2}"/>
              </a:ext>
            </a:extLst>
          </p:cNvPr>
          <p:cNvPicPr>
            <a:picLocks noChangeAspect="1"/>
          </p:cNvPicPr>
          <p:nvPr/>
        </p:nvPicPr>
        <p:blipFill rotWithShape="1">
          <a:blip r:embed="rId7"/>
          <a:srcRect l="34249" t="16272" r="34473" b="7125"/>
          <a:stretch/>
        </p:blipFill>
        <p:spPr>
          <a:xfrm>
            <a:off x="3272591" y="1731702"/>
            <a:ext cx="8391330" cy="3853402"/>
          </a:xfrm>
          <a:prstGeom prst="rect">
            <a:avLst/>
          </a:prstGeom>
          <a:ln w="38100">
            <a:solidFill>
              <a:srgbClr val="494142"/>
            </a:solidFill>
          </a:ln>
        </p:spPr>
      </p:pic>
      <p:pic>
        <p:nvPicPr>
          <p:cNvPr id="21" name="Picture 20">
            <a:extLst>
              <a:ext uri="{FF2B5EF4-FFF2-40B4-BE49-F238E27FC236}">
                <a16:creationId xmlns:a16="http://schemas.microsoft.com/office/drawing/2014/main" id="{970A0257-610A-4A7A-8E1B-A0BB071EAE93}"/>
              </a:ext>
            </a:extLst>
          </p:cNvPr>
          <p:cNvPicPr>
            <a:picLocks noChangeAspect="1"/>
          </p:cNvPicPr>
          <p:nvPr/>
        </p:nvPicPr>
        <p:blipFill rotWithShape="1">
          <a:blip r:embed="rId8">
            <a:extLst>
              <a:ext uri="{28A0092B-C50C-407E-A947-70E740481C1C}">
                <a14:useLocalDpi xmlns:a14="http://schemas.microsoft.com/office/drawing/2010/main" val="0"/>
              </a:ext>
            </a:extLst>
          </a:blip>
          <a:srcRect l="1022" r="1022"/>
          <a:stretch/>
        </p:blipFill>
        <p:spPr>
          <a:xfrm>
            <a:off x="3453866" y="1984343"/>
            <a:ext cx="8391330" cy="3853402"/>
          </a:xfrm>
          <a:prstGeom prst="rect">
            <a:avLst/>
          </a:prstGeom>
          <a:ln w="38100">
            <a:solidFill>
              <a:srgbClr val="494142"/>
            </a:solidFill>
          </a:ln>
        </p:spPr>
      </p:pic>
      <p:pic>
        <p:nvPicPr>
          <p:cNvPr id="26" name="Picture 25">
            <a:extLst>
              <a:ext uri="{FF2B5EF4-FFF2-40B4-BE49-F238E27FC236}">
                <a16:creationId xmlns:a16="http://schemas.microsoft.com/office/drawing/2014/main" id="{B9AF133D-595B-4BC5-8A64-B4CC58AE8B25}"/>
              </a:ext>
            </a:extLst>
          </p:cNvPr>
          <p:cNvPicPr>
            <a:picLocks noChangeAspect="1"/>
          </p:cNvPicPr>
          <p:nvPr/>
        </p:nvPicPr>
        <p:blipFill rotWithShape="1">
          <a:blip r:embed="rId9">
            <a:extLst>
              <a:ext uri="{28A0092B-C50C-407E-A947-70E740481C1C}">
                <a14:useLocalDpi xmlns:a14="http://schemas.microsoft.com/office/drawing/2010/main" val="0"/>
              </a:ext>
            </a:extLst>
          </a:blip>
          <a:srcRect l="1026" r="1026"/>
          <a:stretch/>
        </p:blipFill>
        <p:spPr>
          <a:xfrm>
            <a:off x="3608166" y="2236984"/>
            <a:ext cx="8391330" cy="3853402"/>
          </a:xfrm>
          <a:prstGeom prst="rect">
            <a:avLst/>
          </a:prstGeom>
          <a:ln w="38100">
            <a:solidFill>
              <a:srgbClr val="494142"/>
            </a:solidFill>
          </a:ln>
        </p:spPr>
      </p:pic>
    </p:spTree>
    <p:extLst>
      <p:ext uri="{BB962C8B-B14F-4D97-AF65-F5344CB8AC3E}">
        <p14:creationId xmlns:p14="http://schemas.microsoft.com/office/powerpoint/2010/main" val="28569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606677"/>
            <a:ext cx="3989169" cy="1609344"/>
          </a:xfrm>
        </p:spPr>
        <p:txBody>
          <a:bodyPr>
            <a:normAutofit fontScale="90000"/>
          </a:bodyPr>
          <a:lstStyle/>
          <a:p>
            <a:r>
              <a:rPr lang="en-US" dirty="0">
                <a:solidFill>
                  <a:srgbClr val="494142"/>
                </a:solidFill>
              </a:rPr>
              <a:t>Diabetes </a:t>
            </a:r>
            <a:r>
              <a:rPr lang="en-US" dirty="0">
                <a:solidFill>
                  <a:schemeClr val="bg1">
                    <a:lumMod val="65000"/>
                  </a:schemeClr>
                </a:solidFill>
              </a:rPr>
              <a:t>Prevalence Estimates</a:t>
            </a:r>
            <a:br>
              <a:rPr lang="en-US" dirty="0">
                <a:solidFill>
                  <a:schemeClr val="bg1">
                    <a:lumMod val="65000"/>
                  </a:schemeClr>
                </a:solidFill>
              </a:rPr>
            </a:br>
            <a:endParaRPr lang="en-US" dirty="0">
              <a:solidFill>
                <a:schemeClr val="bg1">
                  <a:lumMod val="65000"/>
                </a:schemeClr>
              </a:solidFill>
            </a:endParaRPr>
          </a:p>
        </p:txBody>
      </p:sp>
      <p:pic>
        <p:nvPicPr>
          <p:cNvPr id="6" name="Picture 5" descr="Map&#10;&#10;Description automatically generated">
            <a:extLst>
              <a:ext uri="{FF2B5EF4-FFF2-40B4-BE49-F238E27FC236}">
                <a16:creationId xmlns:a16="http://schemas.microsoft.com/office/drawing/2014/main" id="{EB104D7B-5007-45E9-872E-1F51B54EB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047B07FA-C5A0-4206-B6B8-4C04D7AAA7A7}"/>
              </a:ext>
            </a:extLst>
          </p:cNvPr>
          <p:cNvSpPr txBox="1"/>
          <p:nvPr/>
        </p:nvSpPr>
        <p:spPr>
          <a:xfrm>
            <a:off x="483440" y="3100407"/>
            <a:ext cx="4555699"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This figure shows diabetes prevalence by census tract using modeled estimates from the CDC’s PLACES dataset (2020).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Areas represented in dark blue indicate communities experiencing higher levels of inequity.</a:t>
            </a:r>
          </a:p>
        </p:txBody>
      </p:sp>
      <p:sp>
        <p:nvSpPr>
          <p:cNvPr id="8" name="TextBox 7">
            <a:extLst>
              <a:ext uri="{FF2B5EF4-FFF2-40B4-BE49-F238E27FC236}">
                <a16:creationId xmlns:a16="http://schemas.microsoft.com/office/drawing/2014/main" id="{DA4F00B9-379D-434C-9565-2AD5950584A2}"/>
              </a:ext>
            </a:extLst>
          </p:cNvPr>
          <p:cNvSpPr txBox="1"/>
          <p:nvPr/>
        </p:nvSpPr>
        <p:spPr>
          <a:xfrm>
            <a:off x="7917180" y="5945628"/>
            <a:ext cx="1395248"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Data sources: CDC PLACES, 2020; TIGER/Line shapefiles, 2019</a:t>
            </a:r>
            <a:endParaRPr kumimoji="0" lang="en-US" sz="7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endParaRPr>
          </a:p>
        </p:txBody>
      </p:sp>
    </p:spTree>
    <p:extLst>
      <p:ext uri="{BB962C8B-B14F-4D97-AF65-F5344CB8AC3E}">
        <p14:creationId xmlns:p14="http://schemas.microsoft.com/office/powerpoint/2010/main" val="3629926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PEOPLE OF COLOR </a:t>
            </a: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CCDPH ‘s jurisdiction is becoming more racially and ethnically diverse: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People of color (48.3%)</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Latinx (22.0%)</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Asian (7.6%)</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Black , not Latinx (16.8%),</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White, not Latinx (51.7%)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CCDPH ‘s jurisdiction is also residentially segregated across neighborhoods and districts. Percentage of people of color by CCDPH district.</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South (70.7%)</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West (58.7%)</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North (36.9%) </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prstClr val="white">
                    <a:lumMod val="50000"/>
                  </a:prstClr>
                </a:solidFill>
                <a:effectLst/>
                <a:uLnTx/>
                <a:uFillTx/>
                <a:latin typeface="Rockwell" panose="02060603020205020403"/>
                <a:ea typeface="+mn-ea"/>
                <a:cs typeface="+mn-cs"/>
              </a:rPr>
              <a:t>Southwest (33.5%)</a:t>
            </a:r>
          </a:p>
        </p:txBody>
      </p:sp>
      <p:pic>
        <p:nvPicPr>
          <p:cNvPr id="9" name="Picture 8" descr="Map&#10;&#10;Description automatically generated">
            <a:extLst>
              <a:ext uri="{FF2B5EF4-FFF2-40B4-BE49-F238E27FC236}">
                <a16:creationId xmlns:a16="http://schemas.microsoft.com/office/drawing/2014/main" id="{369FDA17-91DD-41C7-8C84-B49953E9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5BC5627-D60F-4028-9478-5961677C44D9}"/>
              </a:ext>
            </a:extLst>
          </p:cNvPr>
          <p:cNvSpPr txBox="1"/>
          <p:nvPr/>
        </p:nvSpPr>
        <p:spPr>
          <a:xfrm>
            <a:off x="7917180" y="5945628"/>
            <a:ext cx="1395248"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Data sources: US Census Bureau American Community Survey, 2015-2019 Table B03002,  </a:t>
            </a:r>
            <a:r>
              <a:rPr kumimoji="0" lang="en-US" sz="7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Hispanic or Latino Origin by Race</a:t>
            </a:r>
            <a:r>
              <a:rPr kumimoji="0" lang="en-US" sz="700" b="0" i="0"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rPr>
              <a:t>; TIGER/Line shapefiles, 2019</a:t>
            </a:r>
            <a:endParaRPr kumimoji="0" lang="en-US" sz="700" b="0" i="1" u="none" strike="noStrike" kern="1200" cap="none" spc="0" normalizeH="0" baseline="0" noProof="0" dirty="0">
              <a:ln>
                <a:noFill/>
              </a:ln>
              <a:solidFill>
                <a:prstClr val="white">
                  <a:lumMod val="65000"/>
                </a:prstClr>
              </a:solidFill>
              <a:effectLst/>
              <a:uLnTx/>
              <a:uFillTx/>
              <a:latin typeface="Myriad Pro" panose="020B0503030403020204" pitchFamily="34" charset="0"/>
              <a:ea typeface="+mn-ea"/>
              <a:cs typeface="+mn-cs"/>
            </a:endParaRPr>
          </a:p>
        </p:txBody>
      </p:sp>
    </p:spTree>
    <p:extLst>
      <p:ext uri="{BB962C8B-B14F-4D97-AF65-F5344CB8AC3E}">
        <p14:creationId xmlns:p14="http://schemas.microsoft.com/office/powerpoint/2010/main" val="7951699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120513</TotalTime>
  <Words>2269</Words>
  <Application>Microsoft Office PowerPoint</Application>
  <PresentationFormat>Widescreen</PresentationFormat>
  <Paragraphs>225</Paragraphs>
  <Slides>21</Slides>
  <Notes>16</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21</vt:i4>
      </vt:variant>
    </vt:vector>
  </HeadingPairs>
  <TitlesOfParts>
    <vt:vector size="40" baseType="lpstr">
      <vt:lpstr>Brandon Grotesque Bold</vt:lpstr>
      <vt:lpstr>Bebas Neue</vt:lpstr>
      <vt:lpstr>Merriweather</vt:lpstr>
      <vt:lpstr>Lato Light</vt:lpstr>
      <vt:lpstr>Wingdings</vt:lpstr>
      <vt:lpstr>Poppins</vt:lpstr>
      <vt:lpstr>Myriad Pro</vt:lpstr>
      <vt:lpstr>Aldhabi</vt:lpstr>
      <vt:lpstr>brandon_grotesquebold</vt:lpstr>
      <vt:lpstr>Georgia</vt:lpstr>
      <vt:lpstr>Arial Black</vt:lpstr>
      <vt:lpstr>Calibri</vt:lpstr>
      <vt:lpstr>Rockwell Condensed</vt:lpstr>
      <vt:lpstr>Arial</vt:lpstr>
      <vt:lpstr>Rockwell</vt:lpstr>
      <vt:lpstr>Abadi</vt:lpstr>
      <vt:lpstr>Office Theme</vt:lpstr>
      <vt:lpstr>SSB Content White</vt:lpstr>
      <vt:lpstr>Wood Type</vt:lpstr>
      <vt:lpstr>ACTIVISM + ANALYSIS 4 COMMUNITY HEALTH EQUITY A collaboration between Proviso Partners for Health (PP4H)  and the Cook County Department of Public Health (CCDPH)</vt:lpstr>
      <vt:lpstr>BRIDGING MISSIONS &amp; PLACES</vt:lpstr>
      <vt:lpstr>COMPLEMENTARY APPROACHES AND CAPACITIES</vt:lpstr>
      <vt:lpstr>PROJECT BACKGROUND/TIMELINE</vt:lpstr>
      <vt:lpstr>PowerPoint Presentation</vt:lpstr>
      <vt:lpstr>PowerPoint Presentation</vt:lpstr>
      <vt:lpstr>PowerPoint Presentation</vt:lpstr>
      <vt:lpstr>Diabetes Prevalence Estimates </vt:lpstr>
      <vt:lpstr>PEOPLE OF COLOR by census tract</vt:lpstr>
      <vt:lpstr>Poverty rate by census tract</vt:lpstr>
      <vt:lpstr>Measuring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 or comments? Please email  christopher.smith@cookcountyhealth.org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Christopher Smith</cp:lastModifiedBy>
  <cp:revision>1470</cp:revision>
  <cp:lastPrinted>2019-10-24T11:35:50Z</cp:lastPrinted>
  <dcterms:created xsi:type="dcterms:W3CDTF">2018-09-25T21:50:21Z</dcterms:created>
  <dcterms:modified xsi:type="dcterms:W3CDTF">2022-06-27T21:08:23Z</dcterms:modified>
</cp:coreProperties>
</file>